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handoutMasterIdLst>
    <p:handoutMasterId r:id="rId11"/>
  </p:handoutMasterIdLst>
  <p:sldIdLst>
    <p:sldId id="336" r:id="rId2"/>
    <p:sldId id="327" r:id="rId3"/>
    <p:sldId id="307" r:id="rId4"/>
    <p:sldId id="337" r:id="rId5"/>
    <p:sldId id="393" r:id="rId6"/>
    <p:sldId id="325" r:id="rId7"/>
    <p:sldId id="330" r:id="rId8"/>
    <p:sldId id="392"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Roboto Light" panose="02000000000000000000" pitchFamily="2" charset="0"/>
      <p:regular r:id="rId16"/>
      <p:italic r:id="rId17"/>
    </p:embeddedFont>
    <p:embeddedFont>
      <p:font typeface="Roboto Medium" panose="02000000000000000000" pitchFamily="2" charset="0"/>
      <p:regular r:id="rId18"/>
      <p:italic r:id="rId19"/>
    </p:embeddedFont>
    <p:embeddedFont>
      <p:font typeface="Roboto Thin" panose="02000000000000000000" pitchFamily="2" charset="0"/>
      <p:regular r:id="rId20"/>
      <p:italic r:id="rId2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086"/>
    <a:srgbClr val="ADB1BA"/>
    <a:srgbClr val="D9000D"/>
    <a:srgbClr val="2B2B38"/>
    <a:srgbClr val="FFA700"/>
    <a:srgbClr val="AF0019"/>
    <a:srgbClr val="A20C40"/>
    <a:srgbClr val="840732"/>
    <a:srgbClr val="C26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034E78-7F5D-4C2E-B375-FC64B27BC917}">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5782"/>
  </p:normalViewPr>
  <p:slideViewPr>
    <p:cSldViewPr snapToGrid="0" snapToObjects="1">
      <p:cViewPr varScale="1">
        <p:scale>
          <a:sx n="118" d="100"/>
          <a:sy n="118" d="100"/>
        </p:scale>
        <p:origin x="1096" y="200"/>
      </p:cViewPr>
      <p:guideLst/>
    </p:cSldViewPr>
  </p:slideViewPr>
  <p:notesTextViewPr>
    <p:cViewPr>
      <p:scale>
        <a:sx n="1" d="1"/>
        <a:sy n="1" d="1"/>
      </p:scale>
      <p:origin x="0" y="0"/>
    </p:cViewPr>
  </p:notesTextViewPr>
  <p:sorterViewPr>
    <p:cViewPr>
      <p:scale>
        <a:sx n="1" d="1"/>
        <a:sy n="1" d="1"/>
      </p:scale>
      <p:origin x="0" y="-7722"/>
    </p:cViewPr>
  </p:sorterViewPr>
  <p:notesViewPr>
    <p:cSldViewPr snapToGrid="0" snapToObjects="1">
      <p:cViewPr varScale="1">
        <p:scale>
          <a:sx n="98" d="100"/>
          <a:sy n="98" d="100"/>
        </p:scale>
        <p:origin x="30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9660AB6-3449-45AB-8733-3A7EE6657CA4}"/>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AA3B6F3-7B98-455D-AECA-756DBD1C66DE}"/>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9CB18F5-ABC9-4F5F-A8A7-F2BBA20DD970}" type="datetimeFigureOut">
              <a:rPr lang="de-DE" smtClean="0"/>
              <a:t>12.04.23</a:t>
            </a:fld>
            <a:endParaRPr lang="de-DE"/>
          </a:p>
        </p:txBody>
      </p:sp>
      <p:sp>
        <p:nvSpPr>
          <p:cNvPr id="4" name="Fußzeilenplatzhalter 3">
            <a:extLst>
              <a:ext uri="{FF2B5EF4-FFF2-40B4-BE49-F238E27FC236}">
                <a16:creationId xmlns:a16="http://schemas.microsoft.com/office/drawing/2014/main" id="{8426A778-692C-4282-A491-8A05594430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132BE24-3EC0-499F-982E-6F90C4EE16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B5F26-23EC-4C5C-959B-2252CA2693E6}" type="slidenum">
              <a:rPr lang="de-DE" smtClean="0"/>
              <a:t>‹Nr.›</a:t>
            </a:fld>
            <a:endParaRPr lang="de-DE"/>
          </a:p>
        </p:txBody>
      </p:sp>
    </p:spTree>
    <p:extLst>
      <p:ext uri="{BB962C8B-B14F-4D97-AF65-F5344CB8AC3E}">
        <p14:creationId xmlns:p14="http://schemas.microsoft.com/office/powerpoint/2010/main" val="244109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F125A1D-75A5-44AA-A6EB-4A84FB66FB34}" type="datetimeFigureOut">
              <a:rPr lang="de-DE" smtClean="0"/>
              <a:t>12.04.23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3A11E-FC4A-4840-94A5-D296E1A0D1CF}" type="slidenum">
              <a:rPr lang="de-DE" smtClean="0"/>
              <a:t>‹Nr.›</a:t>
            </a:fld>
            <a:endParaRPr lang="de-DE"/>
          </a:p>
        </p:txBody>
      </p:sp>
    </p:spTree>
    <p:extLst>
      <p:ext uri="{BB962C8B-B14F-4D97-AF65-F5344CB8AC3E}">
        <p14:creationId xmlns:p14="http://schemas.microsoft.com/office/powerpoint/2010/main" val="53693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8CEC406-6F56-4DC6-A232-082F276F88BD}"/>
              </a:ext>
            </a:extLst>
          </p:cNvPr>
          <p:cNvSpPr/>
          <p:nvPr userDrawn="1"/>
        </p:nvSpPr>
        <p:spPr>
          <a:xfrm flipV="1">
            <a:off x="0" y="251996"/>
            <a:ext cx="12191999" cy="6606001"/>
          </a:xfrm>
          <a:prstGeom prst="rect">
            <a:avLst/>
          </a:prstGeom>
          <a:gradFill>
            <a:gsLst>
              <a:gs pos="0">
                <a:schemeClr val="accent6"/>
              </a:gs>
              <a:gs pos="33000">
                <a:schemeClr val="accent4"/>
              </a:gs>
              <a:gs pos="66000">
                <a:schemeClr val="accent1"/>
              </a:gs>
              <a:gs pos="100000">
                <a:schemeClr val="accent3"/>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A0C3CA4-AE29-49DF-BC9C-67F0BD9E7D8B}"/>
              </a:ext>
            </a:extLst>
          </p:cNvPr>
          <p:cNvPicPr>
            <a:picLocks noChangeAspect="1"/>
          </p:cNvPicPr>
          <p:nvPr userDrawn="1"/>
        </p:nvPicPr>
        <p:blipFill rotWithShape="1">
          <a:blip r:embed="rId2"/>
          <a:srcRect l="12531" t="41022" r="8315" b="18825"/>
          <a:stretch/>
        </p:blipFill>
        <p:spPr>
          <a:xfrm>
            <a:off x="-1" y="251996"/>
            <a:ext cx="12192000" cy="6606000"/>
          </a:xfrm>
          <a:prstGeom prst="rect">
            <a:avLst/>
          </a:prstGeom>
        </p:spPr>
      </p:pic>
      <p:grpSp>
        <p:nvGrpSpPr>
          <p:cNvPr id="15" name="Grafik 9">
            <a:extLst>
              <a:ext uri="{FF2B5EF4-FFF2-40B4-BE49-F238E27FC236}">
                <a16:creationId xmlns:a16="http://schemas.microsoft.com/office/drawing/2014/main" id="{BC1D3C85-994F-41FD-B63C-E76FFC3F7D24}"/>
              </a:ext>
            </a:extLst>
          </p:cNvPr>
          <p:cNvGrpSpPr/>
          <p:nvPr userDrawn="1"/>
        </p:nvGrpSpPr>
        <p:grpSpPr>
          <a:xfrm>
            <a:off x="2891949" y="2440974"/>
            <a:ext cx="6501138" cy="1404477"/>
            <a:chOff x="6029809" y="1503621"/>
            <a:chExt cx="3216600" cy="694900"/>
          </a:xfrm>
          <a:solidFill>
            <a:schemeClr val="bg1"/>
          </a:solidFill>
        </p:grpSpPr>
        <p:sp>
          <p:nvSpPr>
            <p:cNvPr id="16" name="Freihandform: Form 15">
              <a:extLst>
                <a:ext uri="{FF2B5EF4-FFF2-40B4-BE49-F238E27FC236}">
                  <a16:creationId xmlns:a16="http://schemas.microsoft.com/office/drawing/2014/main" id="{6FEA69A3-3B95-4D82-AD07-017BF9AE578E}"/>
                </a:ext>
              </a:extLst>
            </p:cNvPr>
            <p:cNvSpPr/>
            <p:nvPr/>
          </p:nvSpPr>
          <p:spPr>
            <a:xfrm>
              <a:off x="6029809" y="1525112"/>
              <a:ext cx="902653" cy="666244"/>
            </a:xfrm>
            <a:custGeom>
              <a:avLst/>
              <a:gdLst>
                <a:gd name="connsiteX0" fmla="*/ 0 w 902653"/>
                <a:gd name="connsiteY0" fmla="*/ 0 h 666244"/>
                <a:gd name="connsiteX1" fmla="*/ 580278 w 902653"/>
                <a:gd name="connsiteY1" fmla="*/ 0 h 666244"/>
                <a:gd name="connsiteX2" fmla="*/ 838179 w 902653"/>
                <a:gd name="connsiteY2" fmla="*/ 64475 h 666244"/>
                <a:gd name="connsiteX3" fmla="*/ 895490 w 902653"/>
                <a:gd name="connsiteY3" fmla="*/ 229245 h 666244"/>
                <a:gd name="connsiteX4" fmla="*/ 902654 w 902653"/>
                <a:gd name="connsiteY4" fmla="*/ 336704 h 666244"/>
                <a:gd name="connsiteX5" fmla="*/ 895490 w 902653"/>
                <a:gd name="connsiteY5" fmla="*/ 501474 h 666244"/>
                <a:gd name="connsiteX6" fmla="*/ 752212 w 902653"/>
                <a:gd name="connsiteY6" fmla="*/ 659081 h 666244"/>
                <a:gd name="connsiteX7" fmla="*/ 608933 w 902653"/>
                <a:gd name="connsiteY7" fmla="*/ 666245 h 666244"/>
                <a:gd name="connsiteX8" fmla="*/ 0 w 902653"/>
                <a:gd name="connsiteY8" fmla="*/ 666245 h 666244"/>
                <a:gd name="connsiteX9" fmla="*/ 0 w 902653"/>
                <a:gd name="connsiteY9" fmla="*/ 0 h 666244"/>
                <a:gd name="connsiteX10" fmla="*/ 544458 w 902653"/>
                <a:gd name="connsiteY10" fmla="*/ 508638 h 666244"/>
                <a:gd name="connsiteX11" fmla="*/ 630425 w 902653"/>
                <a:gd name="connsiteY11" fmla="*/ 501474 h 666244"/>
                <a:gd name="connsiteX12" fmla="*/ 694900 w 902653"/>
                <a:gd name="connsiteY12" fmla="*/ 336704 h 666244"/>
                <a:gd name="connsiteX13" fmla="*/ 551622 w 902653"/>
                <a:gd name="connsiteY13" fmla="*/ 164770 h 666244"/>
                <a:gd name="connsiteX14" fmla="*/ 200590 w 902653"/>
                <a:gd name="connsiteY14" fmla="*/ 164770 h 666244"/>
                <a:gd name="connsiteX15" fmla="*/ 200590 w 902653"/>
                <a:gd name="connsiteY15" fmla="*/ 508638 h 666244"/>
                <a:gd name="connsiteX16" fmla="*/ 544458 w 902653"/>
                <a:gd name="connsiteY16" fmla="*/ 508638 h 66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2653" h="666244">
                  <a:moveTo>
                    <a:pt x="0" y="0"/>
                  </a:moveTo>
                  <a:lnTo>
                    <a:pt x="580278" y="0"/>
                  </a:lnTo>
                  <a:cubicBezTo>
                    <a:pt x="723556" y="0"/>
                    <a:pt x="788031" y="14328"/>
                    <a:pt x="838179" y="64475"/>
                  </a:cubicBezTo>
                  <a:cubicBezTo>
                    <a:pt x="873998" y="100295"/>
                    <a:pt x="888326" y="143278"/>
                    <a:pt x="895490" y="229245"/>
                  </a:cubicBezTo>
                  <a:cubicBezTo>
                    <a:pt x="895490" y="257901"/>
                    <a:pt x="902654" y="308049"/>
                    <a:pt x="902654" y="336704"/>
                  </a:cubicBezTo>
                  <a:cubicBezTo>
                    <a:pt x="902654" y="394016"/>
                    <a:pt x="895490" y="465655"/>
                    <a:pt x="895490" y="501474"/>
                  </a:cubicBezTo>
                  <a:cubicBezTo>
                    <a:pt x="881162" y="580278"/>
                    <a:pt x="831015" y="644753"/>
                    <a:pt x="752212" y="659081"/>
                  </a:cubicBezTo>
                  <a:cubicBezTo>
                    <a:pt x="716392" y="666245"/>
                    <a:pt x="680572" y="666245"/>
                    <a:pt x="608933" y="666245"/>
                  </a:cubicBezTo>
                  <a:lnTo>
                    <a:pt x="0" y="666245"/>
                  </a:lnTo>
                  <a:lnTo>
                    <a:pt x="0" y="0"/>
                  </a:lnTo>
                  <a:close/>
                  <a:moveTo>
                    <a:pt x="544458" y="508638"/>
                  </a:moveTo>
                  <a:cubicBezTo>
                    <a:pt x="601769" y="508638"/>
                    <a:pt x="601769" y="508638"/>
                    <a:pt x="630425" y="501474"/>
                  </a:cubicBezTo>
                  <a:cubicBezTo>
                    <a:pt x="680572" y="487147"/>
                    <a:pt x="694900" y="451327"/>
                    <a:pt x="694900" y="336704"/>
                  </a:cubicBezTo>
                  <a:cubicBezTo>
                    <a:pt x="694900" y="193426"/>
                    <a:pt x="673409" y="164770"/>
                    <a:pt x="551622" y="164770"/>
                  </a:cubicBezTo>
                  <a:lnTo>
                    <a:pt x="200590" y="164770"/>
                  </a:lnTo>
                  <a:lnTo>
                    <a:pt x="200590" y="508638"/>
                  </a:lnTo>
                  <a:lnTo>
                    <a:pt x="544458" y="508638"/>
                  </a:lnTo>
                  <a:close/>
                </a:path>
              </a:pathLst>
            </a:custGeom>
            <a:grpFill/>
            <a:ln w="71628"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A1CCCFFD-DF1A-4356-9842-4ABB644EA2E1}"/>
                </a:ext>
              </a:extLst>
            </p:cNvPr>
            <p:cNvSpPr/>
            <p:nvPr/>
          </p:nvSpPr>
          <p:spPr>
            <a:xfrm>
              <a:off x="7068577" y="1503621"/>
              <a:ext cx="881162" cy="687736"/>
            </a:xfrm>
            <a:custGeom>
              <a:avLst/>
              <a:gdLst>
                <a:gd name="connsiteX0" fmla="*/ 680572 w 881162"/>
                <a:gd name="connsiteY0" fmla="*/ 243573 h 687736"/>
                <a:gd name="connsiteX1" fmla="*/ 594605 w 881162"/>
                <a:gd name="connsiteY1" fmla="*/ 171934 h 687736"/>
                <a:gd name="connsiteX2" fmla="*/ 544458 w 881162"/>
                <a:gd name="connsiteY2" fmla="*/ 171934 h 687736"/>
                <a:gd name="connsiteX3" fmla="*/ 472819 w 881162"/>
                <a:gd name="connsiteY3" fmla="*/ 171934 h 687736"/>
                <a:gd name="connsiteX4" fmla="*/ 286557 w 881162"/>
                <a:gd name="connsiteY4" fmla="*/ 179098 h 687736"/>
                <a:gd name="connsiteX5" fmla="*/ 214918 w 881162"/>
                <a:gd name="connsiteY5" fmla="*/ 250737 h 687736"/>
                <a:gd name="connsiteX6" fmla="*/ 207754 w 881162"/>
                <a:gd name="connsiteY6" fmla="*/ 372524 h 687736"/>
                <a:gd name="connsiteX7" fmla="*/ 236409 w 881162"/>
                <a:gd name="connsiteY7" fmla="*/ 508638 h 687736"/>
                <a:gd name="connsiteX8" fmla="*/ 415507 w 881162"/>
                <a:gd name="connsiteY8" fmla="*/ 537294 h 687736"/>
                <a:gd name="connsiteX9" fmla="*/ 651917 w 881162"/>
                <a:gd name="connsiteY9" fmla="*/ 515802 h 687736"/>
                <a:gd name="connsiteX10" fmla="*/ 680572 w 881162"/>
                <a:gd name="connsiteY10" fmla="*/ 444163 h 687736"/>
                <a:gd name="connsiteX11" fmla="*/ 680572 w 881162"/>
                <a:gd name="connsiteY11" fmla="*/ 429835 h 687736"/>
                <a:gd name="connsiteX12" fmla="*/ 422671 w 881162"/>
                <a:gd name="connsiteY12" fmla="*/ 429835 h 687736"/>
                <a:gd name="connsiteX13" fmla="*/ 422671 w 881162"/>
                <a:gd name="connsiteY13" fmla="*/ 308049 h 687736"/>
                <a:gd name="connsiteX14" fmla="*/ 881162 w 881162"/>
                <a:gd name="connsiteY14" fmla="*/ 308049 h 687736"/>
                <a:gd name="connsiteX15" fmla="*/ 881162 w 881162"/>
                <a:gd name="connsiteY15" fmla="*/ 401180 h 687736"/>
                <a:gd name="connsiteX16" fmla="*/ 823851 w 881162"/>
                <a:gd name="connsiteY16" fmla="*/ 644753 h 687736"/>
                <a:gd name="connsiteX17" fmla="*/ 709228 w 881162"/>
                <a:gd name="connsiteY17" fmla="*/ 687736 h 687736"/>
                <a:gd name="connsiteX18" fmla="*/ 429835 w 881162"/>
                <a:gd name="connsiteY18" fmla="*/ 687736 h 687736"/>
                <a:gd name="connsiteX19" fmla="*/ 171934 w 881162"/>
                <a:gd name="connsiteY19" fmla="*/ 673409 h 687736"/>
                <a:gd name="connsiteX20" fmla="*/ 28656 w 881162"/>
                <a:gd name="connsiteY20" fmla="*/ 573114 h 687736"/>
                <a:gd name="connsiteX21" fmla="*/ 0 w 881162"/>
                <a:gd name="connsiteY21" fmla="*/ 351032 h 687736"/>
                <a:gd name="connsiteX22" fmla="*/ 78803 w 881162"/>
                <a:gd name="connsiteY22" fmla="*/ 50147 h 687736"/>
                <a:gd name="connsiteX23" fmla="*/ 451327 w 881162"/>
                <a:gd name="connsiteY23" fmla="*/ 0 h 687736"/>
                <a:gd name="connsiteX24" fmla="*/ 737884 w 881162"/>
                <a:gd name="connsiteY24" fmla="*/ 14328 h 687736"/>
                <a:gd name="connsiteX25" fmla="*/ 873998 w 881162"/>
                <a:gd name="connsiteY25" fmla="*/ 236409 h 687736"/>
                <a:gd name="connsiteX26" fmla="*/ 680572 w 881162"/>
                <a:gd name="connsiteY26" fmla="*/ 236409 h 6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1162" h="687736">
                  <a:moveTo>
                    <a:pt x="680572" y="243573"/>
                  </a:moveTo>
                  <a:cubicBezTo>
                    <a:pt x="680572" y="186262"/>
                    <a:pt x="651917" y="171934"/>
                    <a:pt x="594605" y="171934"/>
                  </a:cubicBezTo>
                  <a:lnTo>
                    <a:pt x="544458" y="171934"/>
                  </a:lnTo>
                  <a:lnTo>
                    <a:pt x="472819" y="171934"/>
                  </a:lnTo>
                  <a:cubicBezTo>
                    <a:pt x="386852" y="171934"/>
                    <a:pt x="308049" y="171934"/>
                    <a:pt x="286557" y="179098"/>
                  </a:cubicBezTo>
                  <a:cubicBezTo>
                    <a:pt x="243573" y="186262"/>
                    <a:pt x="222082" y="207754"/>
                    <a:pt x="214918" y="250737"/>
                  </a:cubicBezTo>
                  <a:cubicBezTo>
                    <a:pt x="214918" y="272229"/>
                    <a:pt x="207754" y="336704"/>
                    <a:pt x="207754" y="372524"/>
                  </a:cubicBezTo>
                  <a:cubicBezTo>
                    <a:pt x="207754" y="451327"/>
                    <a:pt x="214918" y="487147"/>
                    <a:pt x="236409" y="508638"/>
                  </a:cubicBezTo>
                  <a:cubicBezTo>
                    <a:pt x="265065" y="537294"/>
                    <a:pt x="286557" y="537294"/>
                    <a:pt x="415507" y="537294"/>
                  </a:cubicBezTo>
                  <a:cubicBezTo>
                    <a:pt x="623261" y="537294"/>
                    <a:pt x="623261" y="537294"/>
                    <a:pt x="651917" y="515802"/>
                  </a:cubicBezTo>
                  <a:cubicBezTo>
                    <a:pt x="673408" y="501474"/>
                    <a:pt x="680572" y="487147"/>
                    <a:pt x="680572" y="444163"/>
                  </a:cubicBezTo>
                  <a:lnTo>
                    <a:pt x="680572" y="429835"/>
                  </a:lnTo>
                  <a:lnTo>
                    <a:pt x="422671" y="429835"/>
                  </a:lnTo>
                  <a:lnTo>
                    <a:pt x="422671" y="308049"/>
                  </a:lnTo>
                  <a:lnTo>
                    <a:pt x="881162" y="308049"/>
                  </a:lnTo>
                  <a:lnTo>
                    <a:pt x="881162" y="401180"/>
                  </a:lnTo>
                  <a:cubicBezTo>
                    <a:pt x="881162" y="558786"/>
                    <a:pt x="866834" y="608933"/>
                    <a:pt x="823851" y="644753"/>
                  </a:cubicBezTo>
                  <a:cubicBezTo>
                    <a:pt x="802359" y="666245"/>
                    <a:pt x="759376" y="680572"/>
                    <a:pt x="709228" y="687736"/>
                  </a:cubicBezTo>
                  <a:cubicBezTo>
                    <a:pt x="687736" y="687736"/>
                    <a:pt x="616097" y="687736"/>
                    <a:pt x="429835" y="687736"/>
                  </a:cubicBezTo>
                  <a:cubicBezTo>
                    <a:pt x="279393" y="687736"/>
                    <a:pt x="214918" y="687736"/>
                    <a:pt x="171934" y="673409"/>
                  </a:cubicBezTo>
                  <a:cubicBezTo>
                    <a:pt x="100295" y="659081"/>
                    <a:pt x="57311" y="623261"/>
                    <a:pt x="28656" y="573114"/>
                  </a:cubicBezTo>
                  <a:cubicBezTo>
                    <a:pt x="7164" y="530130"/>
                    <a:pt x="0" y="479983"/>
                    <a:pt x="0" y="351032"/>
                  </a:cubicBezTo>
                  <a:cubicBezTo>
                    <a:pt x="0" y="164770"/>
                    <a:pt x="21492" y="93131"/>
                    <a:pt x="78803" y="50147"/>
                  </a:cubicBezTo>
                  <a:cubicBezTo>
                    <a:pt x="128951" y="14328"/>
                    <a:pt x="214918" y="0"/>
                    <a:pt x="451327" y="0"/>
                  </a:cubicBezTo>
                  <a:cubicBezTo>
                    <a:pt x="630425" y="0"/>
                    <a:pt x="694900" y="0"/>
                    <a:pt x="737884" y="14328"/>
                  </a:cubicBezTo>
                  <a:cubicBezTo>
                    <a:pt x="838179" y="42984"/>
                    <a:pt x="873998" y="93131"/>
                    <a:pt x="873998" y="236409"/>
                  </a:cubicBezTo>
                  <a:lnTo>
                    <a:pt x="680572" y="236409"/>
                  </a:lnTo>
                  <a:close/>
                </a:path>
              </a:pathLst>
            </a:custGeom>
            <a:grpFill/>
            <a:ln w="71628"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612E2AA1-1DDE-46F4-855F-F7A23D977DE3}"/>
                </a:ext>
              </a:extLst>
            </p:cNvPr>
            <p:cNvSpPr/>
            <p:nvPr/>
          </p:nvSpPr>
          <p:spPr>
            <a:xfrm>
              <a:off x="8100181" y="1525112"/>
              <a:ext cx="1146227" cy="673408"/>
            </a:xfrm>
            <a:custGeom>
              <a:avLst/>
              <a:gdLst>
                <a:gd name="connsiteX0" fmla="*/ 14328 w 1146227"/>
                <a:gd name="connsiteY0" fmla="*/ 0 h 673408"/>
                <a:gd name="connsiteX1" fmla="*/ 336704 w 1146227"/>
                <a:gd name="connsiteY1" fmla="*/ 0 h 673408"/>
                <a:gd name="connsiteX2" fmla="*/ 580278 w 1146227"/>
                <a:gd name="connsiteY2" fmla="*/ 444163 h 673408"/>
                <a:gd name="connsiteX3" fmla="*/ 823851 w 1146227"/>
                <a:gd name="connsiteY3" fmla="*/ 0 h 673408"/>
                <a:gd name="connsiteX4" fmla="*/ 1146227 w 1146227"/>
                <a:gd name="connsiteY4" fmla="*/ 0 h 673408"/>
                <a:gd name="connsiteX5" fmla="*/ 1146227 w 1146227"/>
                <a:gd name="connsiteY5" fmla="*/ 673408 h 673408"/>
                <a:gd name="connsiteX6" fmla="*/ 945638 w 1146227"/>
                <a:gd name="connsiteY6" fmla="*/ 673408 h 673408"/>
                <a:gd name="connsiteX7" fmla="*/ 952801 w 1146227"/>
                <a:gd name="connsiteY7" fmla="*/ 157606 h 673408"/>
                <a:gd name="connsiteX8" fmla="*/ 651917 w 1146227"/>
                <a:gd name="connsiteY8" fmla="*/ 673408 h 673408"/>
                <a:gd name="connsiteX9" fmla="*/ 487147 w 1146227"/>
                <a:gd name="connsiteY9" fmla="*/ 673408 h 673408"/>
                <a:gd name="connsiteX10" fmla="*/ 193426 w 1146227"/>
                <a:gd name="connsiteY10" fmla="*/ 157606 h 673408"/>
                <a:gd name="connsiteX11" fmla="*/ 200590 w 1146227"/>
                <a:gd name="connsiteY11" fmla="*/ 673408 h 673408"/>
                <a:gd name="connsiteX12" fmla="*/ 0 w 1146227"/>
                <a:gd name="connsiteY12" fmla="*/ 673408 h 673408"/>
                <a:gd name="connsiteX13" fmla="*/ 0 w 1146227"/>
                <a:gd name="connsiteY13" fmla="*/ 0 h 67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6227" h="673408">
                  <a:moveTo>
                    <a:pt x="14328" y="0"/>
                  </a:moveTo>
                  <a:lnTo>
                    <a:pt x="336704" y="0"/>
                  </a:lnTo>
                  <a:lnTo>
                    <a:pt x="580278" y="444163"/>
                  </a:lnTo>
                  <a:lnTo>
                    <a:pt x="823851" y="0"/>
                  </a:lnTo>
                  <a:lnTo>
                    <a:pt x="1146227" y="0"/>
                  </a:lnTo>
                  <a:lnTo>
                    <a:pt x="1146227" y="673408"/>
                  </a:lnTo>
                  <a:lnTo>
                    <a:pt x="945638" y="673408"/>
                  </a:lnTo>
                  <a:lnTo>
                    <a:pt x="952801" y="157606"/>
                  </a:lnTo>
                  <a:lnTo>
                    <a:pt x="651917" y="673408"/>
                  </a:lnTo>
                  <a:lnTo>
                    <a:pt x="487147" y="673408"/>
                  </a:lnTo>
                  <a:lnTo>
                    <a:pt x="193426" y="157606"/>
                  </a:lnTo>
                  <a:lnTo>
                    <a:pt x="200590" y="673408"/>
                  </a:lnTo>
                  <a:lnTo>
                    <a:pt x="0" y="673408"/>
                  </a:lnTo>
                  <a:lnTo>
                    <a:pt x="0" y="0"/>
                  </a:lnTo>
                  <a:close/>
                </a:path>
              </a:pathLst>
            </a:custGeom>
            <a:grpFill/>
            <a:ln w="71628" cap="flat">
              <a:noFill/>
              <a:prstDash val="solid"/>
              <a:miter/>
            </a:ln>
          </p:spPr>
          <p:txBody>
            <a:bodyPr rtlCol="0" anchor="ctr"/>
            <a:lstStyle/>
            <a:p>
              <a:endParaRPr lang="de-DE"/>
            </a:p>
          </p:txBody>
        </p:sp>
      </p:grpSp>
      <p:grpSp>
        <p:nvGrpSpPr>
          <p:cNvPr id="22" name="Gruppieren 21">
            <a:extLst>
              <a:ext uri="{FF2B5EF4-FFF2-40B4-BE49-F238E27FC236}">
                <a16:creationId xmlns:a16="http://schemas.microsoft.com/office/drawing/2014/main" id="{27417C06-9995-4592-AA6B-EC6D25DF0B70}"/>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23" name="Freihandform: Form 22">
              <a:extLst>
                <a:ext uri="{FF2B5EF4-FFF2-40B4-BE49-F238E27FC236}">
                  <a16:creationId xmlns:a16="http://schemas.microsoft.com/office/drawing/2014/main" id="{220F2051-395B-45BE-BD05-4D67D68B572C}"/>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5AD35545-3541-4EB8-B49A-0DE1593EED74}"/>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5" name="Textplatzhalter 4">
            <a:extLst>
              <a:ext uri="{FF2B5EF4-FFF2-40B4-BE49-F238E27FC236}">
                <a16:creationId xmlns:a16="http://schemas.microsoft.com/office/drawing/2014/main" id="{B175DA6B-95F3-BD44-9FC2-5C71ED6DC5F1}"/>
              </a:ext>
            </a:extLst>
          </p:cNvPr>
          <p:cNvSpPr>
            <a:spLocks noGrp="1"/>
          </p:cNvSpPr>
          <p:nvPr>
            <p:ph type="body" sz="quarter" idx="11"/>
          </p:nvPr>
        </p:nvSpPr>
        <p:spPr>
          <a:xfrm>
            <a:off x="2890659" y="5507458"/>
            <a:ext cx="6408101" cy="664973"/>
          </a:xfrm>
        </p:spPr>
        <p:txBody>
          <a:bodyPr anchor="ctr" anchorCtr="0"/>
          <a:lstStyle>
            <a:lvl1pPr algn="ctr">
              <a:lnSpc>
                <a:spcPct val="100000"/>
              </a:lnSpc>
              <a:spcBef>
                <a:spcPts val="0"/>
              </a:spcBef>
              <a:defRPr sz="2000" i="0">
                <a:solidFill>
                  <a:schemeClr val="bg1"/>
                </a:solidFill>
                <a:latin typeface="+mn-lt"/>
              </a:defRPr>
            </a:lvl1pPr>
            <a:lvl2pPr algn="ctr">
              <a:lnSpc>
                <a:spcPct val="100000"/>
              </a:lnSpc>
              <a:defRPr sz="1600">
                <a:solidFill>
                  <a:schemeClr val="bg1"/>
                </a:solidFill>
              </a:defRPr>
            </a:lvl2pPr>
            <a:lvl3pPr marL="0" indent="0" algn="ctr">
              <a:lnSpc>
                <a:spcPct val="100000"/>
              </a:lnSpc>
              <a:buNone/>
              <a:defRPr sz="1600" b="1">
                <a:solidFill>
                  <a:schemeClr val="bg1"/>
                </a:solidFill>
                <a:latin typeface="+mj-lt"/>
              </a:defRPr>
            </a:lvl3pPr>
            <a:lvl4pPr algn="ctr">
              <a:lnSpc>
                <a:spcPct val="100000"/>
              </a:lnSpc>
              <a:defRPr sz="1600" i="0">
                <a:solidFill>
                  <a:schemeClr val="bg1"/>
                </a:solidFill>
                <a:latin typeface="+mn-lt"/>
              </a:defRPr>
            </a:lvl4pPr>
            <a:lvl5pPr algn="ctr">
              <a:lnSpc>
                <a:spcPct val="100000"/>
              </a:lnSpc>
              <a:defRPr sz="1200" i="1">
                <a:solidFill>
                  <a:schemeClr val="bg1"/>
                </a:solidFill>
                <a:latin typeface="+mj-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r>
              <a:rPr lang="de-DE" dirty="0"/>
              <a:t>Sechste Ebene</a:t>
            </a:r>
          </a:p>
        </p:txBody>
      </p:sp>
    </p:spTree>
    <p:extLst>
      <p:ext uri="{BB962C8B-B14F-4D97-AF65-F5344CB8AC3E}">
        <p14:creationId xmlns:p14="http://schemas.microsoft.com/office/powerpoint/2010/main" val="258518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Hollan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14842B64-100D-4E2A-830E-F05EC91F9234}"/>
              </a:ext>
            </a:extLst>
          </p:cNvPr>
          <p:cNvSpPr/>
          <p:nvPr userDrawn="1"/>
        </p:nvSpPr>
        <p:spPr>
          <a:xfrm>
            <a:off x="1" y="252000"/>
            <a:ext cx="12192000" cy="6606000"/>
          </a:xfrm>
          <a:prstGeom prst="rect">
            <a:avLst/>
          </a:prstGeom>
          <a:gradFill flip="none" rotWithShape="1">
            <a:gsLst>
              <a:gs pos="0">
                <a:schemeClr val="accent2"/>
              </a:gs>
              <a:gs pos="100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968B9063-A505-499C-86C0-5C286184DF0B}"/>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2" name="Freihandform: Form 11">
              <a:extLst>
                <a:ext uri="{FF2B5EF4-FFF2-40B4-BE49-F238E27FC236}">
                  <a16:creationId xmlns:a16="http://schemas.microsoft.com/office/drawing/2014/main" id="{8C7B5D58-0B6B-4600-B605-CB5C7E3E4290}"/>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ABC89544-6319-4917-B2A0-BF9F88FD8E6F}"/>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9" name="Textplatzhalter 20">
            <a:extLst>
              <a:ext uri="{FF2B5EF4-FFF2-40B4-BE49-F238E27FC236}">
                <a16:creationId xmlns:a16="http://schemas.microsoft.com/office/drawing/2014/main" id="{94B194D7-8694-4DE3-9EF4-4A75E8C68466}"/>
              </a:ext>
            </a:extLst>
          </p:cNvPr>
          <p:cNvSpPr>
            <a:spLocks noGrp="1"/>
          </p:cNvSpPr>
          <p:nvPr>
            <p:ph type="body" sz="quarter" idx="11" hasCustomPrompt="1"/>
          </p:nvPr>
        </p:nvSpPr>
        <p:spPr>
          <a:xfrm>
            <a:off x="10285" y="268293"/>
            <a:ext cx="4176304" cy="6606001"/>
          </a:xfrm>
        </p:spPr>
        <p:txBody>
          <a:bodyPr rIns="180000" bIns="360000" anchor="ctr">
            <a:noAutofit/>
          </a:bodyPr>
          <a:lstStyle>
            <a:lvl1pPr algn="r">
              <a:lnSpc>
                <a:spcPct val="100000"/>
              </a:lnSpc>
              <a:spcBef>
                <a:spcPts val="0"/>
              </a:spcBef>
              <a:defRPr sz="20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a:t>
            </a:r>
          </a:p>
        </p:txBody>
      </p:sp>
      <p:sp>
        <p:nvSpPr>
          <p:cNvPr id="8" name="Textplatzhalter 20">
            <a:extLst>
              <a:ext uri="{FF2B5EF4-FFF2-40B4-BE49-F238E27FC236}">
                <a16:creationId xmlns:a16="http://schemas.microsoft.com/office/drawing/2014/main" id="{0051F3CB-CB69-7E43-BCA0-946026EFBCC8}"/>
              </a:ext>
            </a:extLst>
          </p:cNvPr>
          <p:cNvSpPr>
            <a:spLocks noGrp="1"/>
          </p:cNvSpPr>
          <p:nvPr>
            <p:ph type="body" sz="quarter" idx="10"/>
          </p:nvPr>
        </p:nvSpPr>
        <p:spPr>
          <a:xfrm>
            <a:off x="4196873" y="268293"/>
            <a:ext cx="7984842" cy="6606001"/>
          </a:xfrm>
        </p:spPr>
        <p:txBody>
          <a:bodyPr vert="horz" lIns="0" tIns="108000" rIns="1800000" bIns="360000" rtlCol="0" anchor="ctr" anchorCtr="0">
            <a:noAutofit/>
          </a:bodyPr>
          <a:lstStyle>
            <a:lvl1pPr>
              <a:lnSpc>
                <a:spcPct val="100000"/>
              </a:lnSpc>
              <a:spcBef>
                <a:spcPts val="0"/>
              </a:spcBef>
              <a:defRPr lang="de-DE" sz="2800" dirty="0">
                <a:solidFill>
                  <a:schemeClr val="bg1"/>
                </a:solidFill>
              </a:defRPr>
            </a:lvl1pPr>
            <a:lvl2pPr>
              <a:lnSpc>
                <a:spcPct val="100000"/>
              </a:lnSpc>
              <a:spcBef>
                <a:spcPts val="0"/>
              </a:spcBef>
              <a:defRPr lang="de-DE" sz="1500" i="1" dirty="0">
                <a:solidFill>
                  <a:schemeClr val="bg1"/>
                </a:solidFill>
                <a:latin typeface="+mj-lt"/>
              </a:defRPr>
            </a:lvl2pPr>
            <a:lvl3pPr marL="0" indent="0">
              <a:lnSpc>
                <a:spcPct val="120000"/>
              </a:lnSpc>
              <a:spcBef>
                <a:spcPts val="0"/>
              </a:spcBef>
              <a:buFontTx/>
              <a:buNone/>
              <a:defRPr lang="de-DE" sz="1500" dirty="0">
                <a:solidFill>
                  <a:schemeClr val="bg1"/>
                </a:solidFill>
              </a:defRPr>
            </a:lvl3pPr>
            <a:lvl4pPr marL="179388" indent="-179388">
              <a:lnSpc>
                <a:spcPct val="120000"/>
              </a:lnSpc>
              <a:spcBef>
                <a:spcPts val="0"/>
              </a:spcBef>
              <a:buFont typeface="Roboto Thin" panose="02000000000000000000" pitchFamily="2" charset="0"/>
              <a:buChar char="»"/>
              <a:defRPr lang="de-DE" sz="1500" i="0" dirty="0">
                <a:solidFill>
                  <a:schemeClr val="bg1"/>
                </a:solidFill>
                <a:latin typeface="+mn-lt"/>
              </a:defRPr>
            </a:lvl4pPr>
            <a:lvl5pPr marL="0" indent="0">
              <a:lnSpc>
                <a:spcPct val="120000"/>
              </a:lnSpc>
              <a:spcBef>
                <a:spcPts val="0"/>
              </a:spcBef>
              <a:buNone/>
              <a:defRPr lang="de-DE" sz="1200" i="1" kern="1200" dirty="0">
                <a:solidFill>
                  <a:schemeClr val="bg1"/>
                </a:solidFill>
                <a:latin typeface="+mj-lt"/>
                <a:ea typeface="+mn-ea"/>
                <a:cs typeface="+mn-cs"/>
              </a:defRPr>
            </a:lvl5pPr>
            <a:lvl6pPr marL="0" indent="0">
              <a:lnSpc>
                <a:spcPct val="120000"/>
              </a:lnSpc>
              <a:spcBef>
                <a:spcPts val="0"/>
              </a:spcBef>
              <a:buFontTx/>
              <a:buNone/>
              <a:defRPr lang="de-DE" sz="1200" kern="1200" dirty="0">
                <a:solidFill>
                  <a:schemeClr val="bg1"/>
                </a:solidFill>
                <a:latin typeface="+mn-lt"/>
                <a:ea typeface="+mn-ea"/>
                <a:cs typeface="+mn-cs"/>
              </a:defRPr>
            </a:lvl6pPr>
            <a:lvl7pPr marL="179388" indent="-179388">
              <a:lnSpc>
                <a:spcPct val="120000"/>
              </a:lnSpc>
              <a:spcBef>
                <a:spcPts val="0"/>
              </a:spcBef>
              <a:buFont typeface="Roboto Thin" panose="02000000000000000000" pitchFamily="2" charset="0"/>
              <a:buChar char="»"/>
              <a:defRPr lang="de-DE" sz="1200" kern="1200" dirty="0">
                <a:solidFill>
                  <a:schemeClr val="bg1"/>
                </a:solidFill>
                <a:latin typeface="+mn-lt"/>
                <a:ea typeface="+mn-ea"/>
                <a:cs typeface="+mn-cs"/>
              </a:defRPr>
            </a:lvl7pPr>
            <a:lvl8pPr marL="0" indent="0">
              <a:lnSpc>
                <a:spcPct val="120000"/>
              </a:lnSpc>
              <a:spcBef>
                <a:spcPts val="0"/>
              </a:spcBef>
              <a:buNone/>
              <a:defRPr lang="de-DE" sz="1000" i="1" dirty="0">
                <a:solidFill>
                  <a:schemeClr val="bg1"/>
                </a:solidFill>
                <a:latin typeface="+mj-lt"/>
              </a:defRPr>
            </a:lvl8pPr>
            <a:lvl9pPr marL="0" indent="0">
              <a:lnSpc>
                <a:spcPct val="120000"/>
              </a:lnSpc>
              <a:spcBef>
                <a:spcPts val="0"/>
              </a:spcBef>
              <a:buNone/>
              <a:defRPr lang="de-DE" sz="1000" dirty="0">
                <a:solidFill>
                  <a:schemeClr val="bg1"/>
                </a:solidFill>
              </a:defRPr>
            </a:lvl9pPr>
          </a:lstStyle>
          <a:p>
            <a:pPr lvl="0"/>
            <a:r>
              <a:rPr lang="de-DE" dirty="0"/>
              <a:t>Mastertextformat bearbeiten</a:t>
            </a:r>
          </a:p>
          <a:p>
            <a:pPr lvl="1"/>
            <a:r>
              <a:rPr lang="de-DE" dirty="0"/>
              <a:t>Zweite Ebene </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418035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Holland - BI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14842B64-100D-4E2A-830E-F05EC91F9234}"/>
              </a:ext>
            </a:extLst>
          </p:cNvPr>
          <p:cNvSpPr/>
          <p:nvPr userDrawn="1"/>
        </p:nvSpPr>
        <p:spPr>
          <a:xfrm>
            <a:off x="1" y="252000"/>
            <a:ext cx="6095999" cy="6606000"/>
          </a:xfrm>
          <a:prstGeom prst="rect">
            <a:avLst/>
          </a:prstGeom>
          <a:gradFill flip="none" rotWithShape="1">
            <a:gsLst>
              <a:gs pos="0">
                <a:schemeClr val="accent2"/>
              </a:gs>
              <a:gs pos="100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Bildplatzhalter 10">
            <a:extLst>
              <a:ext uri="{FF2B5EF4-FFF2-40B4-BE49-F238E27FC236}">
                <a16:creationId xmlns:a16="http://schemas.microsoft.com/office/drawing/2014/main" id="{65C4C2EB-918E-4552-990D-FE6261D47A9E}"/>
              </a:ext>
            </a:extLst>
          </p:cNvPr>
          <p:cNvSpPr>
            <a:spLocks noGrp="1"/>
          </p:cNvSpPr>
          <p:nvPr userDrawn="1">
            <p:ph type="pic" sz="quarter" idx="12" hasCustomPrompt="1"/>
          </p:nvPr>
        </p:nvSpPr>
        <p:spPr>
          <a:xfrm>
            <a:off x="6105526" y="252001"/>
            <a:ext cx="6095999" cy="6606000"/>
          </a:xfrm>
          <a:custGeom>
            <a:avLst/>
            <a:gdLst>
              <a:gd name="connsiteX0" fmla="*/ 175576 w 6095999"/>
              <a:gd name="connsiteY0" fmla="*/ 0 h 6606000"/>
              <a:gd name="connsiteX1" fmla="*/ 6095999 w 6095999"/>
              <a:gd name="connsiteY1" fmla="*/ 0 h 6606000"/>
              <a:gd name="connsiteX2" fmla="*/ 6095999 w 6095999"/>
              <a:gd name="connsiteY2" fmla="*/ 6606000 h 6606000"/>
              <a:gd name="connsiteX3" fmla="*/ 0 w 6095999"/>
              <a:gd name="connsiteY3" fmla="*/ 6606000 h 6606000"/>
              <a:gd name="connsiteX4" fmla="*/ 0 w 6095999"/>
              <a:gd name="connsiteY4" fmla="*/ 179186 h 6606000"/>
              <a:gd name="connsiteX5" fmla="*/ 65728 w 6095999"/>
              <a:gd name="connsiteY5" fmla="*/ 165795 h 6606000"/>
              <a:gd name="connsiteX6" fmla="*/ 175616 w 6095999"/>
              <a:gd name="connsiteY6" fmla="*/ 397 h 66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606000">
                <a:moveTo>
                  <a:pt x="175576" y="0"/>
                </a:moveTo>
                <a:lnTo>
                  <a:pt x="6095999" y="0"/>
                </a:lnTo>
                <a:lnTo>
                  <a:pt x="6095999" y="6606000"/>
                </a:lnTo>
                <a:lnTo>
                  <a:pt x="0" y="6606000"/>
                </a:lnTo>
                <a:lnTo>
                  <a:pt x="0" y="179186"/>
                </a:lnTo>
                <a:lnTo>
                  <a:pt x="65728" y="165795"/>
                </a:lnTo>
                <a:cubicBezTo>
                  <a:pt x="130130" y="138378"/>
                  <a:pt x="175616" y="74305"/>
                  <a:pt x="175616" y="397"/>
                </a:cubicBezTo>
                <a:close/>
              </a:path>
            </a:pathLst>
          </a:custGeom>
          <a:solidFill>
            <a:schemeClr val="bg1">
              <a:lumMod val="85000"/>
            </a:schemeClr>
          </a:solidFill>
        </p:spPr>
        <p:txBody>
          <a:bodyPr wrap="square" anchor="ctr">
            <a:noAutofit/>
          </a:bodyPr>
          <a:lstStyle>
            <a:lvl1pPr algn="ctr">
              <a:defRPr sz="2200" b="0">
                <a:latin typeface="+mn-lt"/>
              </a:defRPr>
            </a:lvl1pPr>
          </a:lstStyle>
          <a:p>
            <a:r>
              <a:rPr lang="de-DE" dirty="0"/>
              <a:t>BILD</a:t>
            </a:r>
          </a:p>
          <a:p>
            <a:endParaRPr lang="de-DE" dirty="0"/>
          </a:p>
          <a:p>
            <a:endParaRPr lang="de-DE" dirty="0"/>
          </a:p>
          <a:p>
            <a:endParaRPr lang="de-DE" dirty="0"/>
          </a:p>
        </p:txBody>
      </p:sp>
      <p:grpSp>
        <p:nvGrpSpPr>
          <p:cNvPr id="25" name="Gruppieren 24">
            <a:extLst>
              <a:ext uri="{FF2B5EF4-FFF2-40B4-BE49-F238E27FC236}">
                <a16:creationId xmlns:a16="http://schemas.microsoft.com/office/drawing/2014/main" id="{73C37702-8121-4E0B-BD74-7DCCFFBC07E7}"/>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26" name="Freihandform: Form 25">
              <a:extLst>
                <a:ext uri="{FF2B5EF4-FFF2-40B4-BE49-F238E27FC236}">
                  <a16:creationId xmlns:a16="http://schemas.microsoft.com/office/drawing/2014/main" id="{978AC489-8494-46D8-9402-E3D65F94B405}"/>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DF9799E3-1E26-4433-BE06-AA2C1D604F49}"/>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14" name="Textplatzhalter 20">
            <a:extLst>
              <a:ext uri="{FF2B5EF4-FFF2-40B4-BE49-F238E27FC236}">
                <a16:creationId xmlns:a16="http://schemas.microsoft.com/office/drawing/2014/main" id="{A2A74391-A8A0-8F4C-A14B-087D16973F3D}"/>
              </a:ext>
            </a:extLst>
          </p:cNvPr>
          <p:cNvSpPr>
            <a:spLocks noGrp="1"/>
          </p:cNvSpPr>
          <p:nvPr>
            <p:ph type="body" sz="quarter" idx="11" hasCustomPrompt="1"/>
          </p:nvPr>
        </p:nvSpPr>
        <p:spPr>
          <a:xfrm>
            <a:off x="0" y="1472262"/>
            <a:ext cx="6095999" cy="1118047"/>
          </a:xfrm>
        </p:spPr>
        <p:txBody>
          <a:bodyPr lIns="432000" tIns="108000" rIns="360000" anchor="ctr">
            <a:noAutofit/>
          </a:bodyPr>
          <a:lstStyle>
            <a:lvl1pPr algn="l">
              <a:lnSpc>
                <a:spcPct val="100000"/>
              </a:lnSpc>
              <a:spcBef>
                <a:spcPts val="0"/>
              </a:spcBef>
              <a:defRPr sz="8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00.0</a:t>
            </a:r>
          </a:p>
        </p:txBody>
      </p:sp>
      <p:sp>
        <p:nvSpPr>
          <p:cNvPr id="15" name="Textplatzhalter 20">
            <a:extLst>
              <a:ext uri="{FF2B5EF4-FFF2-40B4-BE49-F238E27FC236}">
                <a16:creationId xmlns:a16="http://schemas.microsoft.com/office/drawing/2014/main" id="{B5049C72-5D47-554C-8BF9-BEBAC0B6786F}"/>
              </a:ext>
            </a:extLst>
          </p:cNvPr>
          <p:cNvSpPr>
            <a:spLocks noGrp="1"/>
          </p:cNvSpPr>
          <p:nvPr>
            <p:ph type="body" sz="quarter" idx="10"/>
          </p:nvPr>
        </p:nvSpPr>
        <p:spPr>
          <a:xfrm>
            <a:off x="2" y="2538075"/>
            <a:ext cx="6095998" cy="3139198"/>
          </a:xfrm>
        </p:spPr>
        <p:txBody>
          <a:bodyPr vert="horz" lIns="468000" tIns="108000" rIns="360000" bIns="360000" rtlCol="0" anchor="t" anchorCtr="0">
            <a:spAutoFit/>
          </a:bodyPr>
          <a:lstStyle>
            <a:lvl1pPr>
              <a:lnSpc>
                <a:spcPct val="100000"/>
              </a:lnSpc>
              <a:defRPr lang="de-DE" sz="2800" dirty="0" smtClean="0">
                <a:solidFill>
                  <a:schemeClr val="bg1"/>
                </a:solidFill>
              </a:defRPr>
            </a:lvl1pPr>
            <a:lvl2pPr>
              <a:lnSpc>
                <a:spcPct val="100000"/>
              </a:lnSpc>
              <a:defRPr lang="de-DE" sz="1500" i="1" dirty="0" smtClean="0">
                <a:solidFill>
                  <a:schemeClr val="bg1"/>
                </a:solidFill>
                <a:latin typeface="+mj-lt"/>
              </a:defRPr>
            </a:lvl2pPr>
            <a:lvl3pPr>
              <a:defRPr lang="de-DE" sz="1500" dirty="0" smtClean="0">
                <a:solidFill>
                  <a:schemeClr val="bg1"/>
                </a:solidFill>
              </a:defRPr>
            </a:lvl3pPr>
            <a:lvl4pPr>
              <a:defRPr lang="de-DE" i="0" dirty="0" smtClean="0">
                <a:solidFill>
                  <a:schemeClr val="bg1"/>
                </a:solidFill>
                <a:latin typeface="+mn-lt"/>
              </a:defRPr>
            </a:lvl4pPr>
            <a:lvl5pPr>
              <a:defRPr lang="de-DE" sz="1200" i="1" dirty="0" smtClean="0">
                <a:solidFill>
                  <a:schemeClr val="bg1"/>
                </a:solidFill>
                <a:latin typeface="+mj-lt"/>
              </a:defRPr>
            </a:lvl5pPr>
            <a:lvl6pPr>
              <a:defRPr lang="de-DE" sz="1200" dirty="0" smtClean="0">
                <a:solidFill>
                  <a:schemeClr val="bg1"/>
                </a:solidFill>
              </a:defRPr>
            </a:lvl6pPr>
            <a:lvl7pPr>
              <a:defRPr lang="de-DE" dirty="0" smtClean="0">
                <a:solidFill>
                  <a:schemeClr val="bg1"/>
                </a:solidFill>
                <a:latin typeface="+mn-lt"/>
              </a:defRPr>
            </a:lvl7pPr>
            <a:lvl8pPr>
              <a:defRPr lang="de-DE" sz="1000" i="1" dirty="0" smtClean="0">
                <a:solidFill>
                  <a:schemeClr val="bg1"/>
                </a:solidFill>
                <a:latin typeface="+mj-lt"/>
              </a:defRPr>
            </a:lvl8pPr>
            <a:lvl9pPr>
              <a:defRPr lang="de-DE" sz="1000" dirty="0">
                <a:solidFill>
                  <a:schemeClr val="bg1"/>
                </a:solidFill>
              </a:defRPr>
            </a:lvl9pPr>
          </a:lstStyle>
          <a:p>
            <a:pPr lvl="0"/>
            <a:r>
              <a:rPr lang="de-DE" dirty="0"/>
              <a:t>Mastertextformat bearbeiten</a:t>
            </a:r>
          </a:p>
          <a:p>
            <a:pPr lvl="1">
              <a:spcBef>
                <a:spcPts val="0"/>
              </a:spcBef>
            </a:pPr>
            <a:r>
              <a:rPr lang="de-DE" dirty="0"/>
              <a:t>Zweite Ebene </a:t>
            </a:r>
          </a:p>
          <a:p>
            <a:pPr marL="0" lvl="2" indent="0">
              <a:lnSpc>
                <a:spcPct val="120000"/>
              </a:lnSpc>
              <a:spcBef>
                <a:spcPts val="0"/>
              </a:spcBef>
              <a:buFontTx/>
              <a:buNone/>
            </a:pPr>
            <a:r>
              <a:rPr lang="de-DE" dirty="0"/>
              <a:t>Dritte Ebene</a:t>
            </a:r>
          </a:p>
          <a:p>
            <a:pPr marL="179388" lvl="3" indent="-179388">
              <a:lnSpc>
                <a:spcPct val="120000"/>
              </a:lnSpc>
              <a:spcBef>
                <a:spcPts val="0"/>
              </a:spcBef>
              <a:buFont typeface="Roboto Thin" panose="02000000000000000000" pitchFamily="2" charset="0"/>
              <a:buChar char="»"/>
            </a:pPr>
            <a:r>
              <a:rPr lang="de-DE" dirty="0"/>
              <a:t>Vierte Ebene</a:t>
            </a:r>
          </a:p>
          <a:p>
            <a:pPr marL="0" lvl="4" indent="0">
              <a:lnSpc>
                <a:spcPct val="120000"/>
              </a:lnSpc>
              <a:spcBef>
                <a:spcPts val="0"/>
              </a:spcBef>
              <a:buNone/>
            </a:pPr>
            <a:r>
              <a:rPr lang="de-DE" dirty="0"/>
              <a:t>Fünfte Ebene</a:t>
            </a:r>
          </a:p>
          <a:p>
            <a:pPr lvl="5">
              <a:lnSpc>
                <a:spcPct val="120000"/>
              </a:lnSpc>
              <a:spcBef>
                <a:spcPts val="0"/>
              </a:spcBef>
              <a:buFontTx/>
            </a:pPr>
            <a:r>
              <a:rPr lang="de-DE" dirty="0"/>
              <a:t>Sechste Ebene</a:t>
            </a:r>
          </a:p>
          <a:p>
            <a:pPr marL="179388" lvl="6" indent="-179388">
              <a:lnSpc>
                <a:spcPct val="120000"/>
              </a:lnSpc>
              <a:spcBef>
                <a:spcPts val="0"/>
              </a:spcBef>
              <a:buFont typeface="Roboto Thin" panose="02000000000000000000" pitchFamily="2" charset="0"/>
              <a:buChar char="»"/>
            </a:pPr>
            <a:r>
              <a:rPr lang="de-DE" dirty="0"/>
              <a:t>Siebte Ebene</a:t>
            </a:r>
          </a:p>
          <a:p>
            <a:pPr marL="0" lvl="7" indent="0">
              <a:lnSpc>
                <a:spcPct val="120000"/>
              </a:lnSpc>
              <a:spcBef>
                <a:spcPts val="0"/>
              </a:spcBef>
              <a:buNone/>
            </a:pPr>
            <a:r>
              <a:rPr lang="de-DE" dirty="0"/>
              <a:t>Achte Ebene</a:t>
            </a:r>
          </a:p>
          <a:p>
            <a:pPr marL="0" lvl="8" indent="0">
              <a:lnSpc>
                <a:spcPct val="120000"/>
              </a:lnSpc>
              <a:spcBef>
                <a:spcPts val="0"/>
              </a:spcBef>
              <a:buNone/>
            </a:pPr>
            <a:r>
              <a:rPr lang="de-DE" dirty="0"/>
              <a:t>Neunte Ebene</a:t>
            </a:r>
          </a:p>
        </p:txBody>
      </p:sp>
    </p:spTree>
    <p:extLst>
      <p:ext uri="{BB962C8B-B14F-4D97-AF65-F5344CB8AC3E}">
        <p14:creationId xmlns:p14="http://schemas.microsoft.com/office/powerpoint/2010/main" val="157074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Ros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4611BDD-ECF9-461E-9777-A60E91AD7A84}"/>
              </a:ext>
            </a:extLst>
          </p:cNvPr>
          <p:cNvSpPr/>
          <p:nvPr userDrawn="1"/>
        </p:nvSpPr>
        <p:spPr>
          <a:xfrm>
            <a:off x="1" y="252000"/>
            <a:ext cx="12192000" cy="6606000"/>
          </a:xfrm>
          <a:prstGeom prst="rect">
            <a:avLst/>
          </a:prstGeom>
          <a:gradFill flip="none" rotWithShape="1">
            <a:gsLst>
              <a:gs pos="7000">
                <a:srgbClr val="C60086"/>
              </a:gs>
              <a:gs pos="100000">
                <a:srgbClr val="AF001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678EC34A-F406-4C57-89A5-EE951F49E15B}"/>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2" name="Freihandform: Form 11">
              <a:extLst>
                <a:ext uri="{FF2B5EF4-FFF2-40B4-BE49-F238E27FC236}">
                  <a16:creationId xmlns:a16="http://schemas.microsoft.com/office/drawing/2014/main" id="{696D491F-B9EF-4DDE-A33C-4254E1772694}"/>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CA78B282-1E0B-4872-880F-9EDE6AFFCED6}"/>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9" name="Textplatzhalter 20">
            <a:extLst>
              <a:ext uri="{FF2B5EF4-FFF2-40B4-BE49-F238E27FC236}">
                <a16:creationId xmlns:a16="http://schemas.microsoft.com/office/drawing/2014/main" id="{347E86A9-6189-4D35-9726-4C784244B620}"/>
              </a:ext>
            </a:extLst>
          </p:cNvPr>
          <p:cNvSpPr>
            <a:spLocks noGrp="1"/>
          </p:cNvSpPr>
          <p:nvPr>
            <p:ph type="body" sz="quarter" idx="11" hasCustomPrompt="1"/>
          </p:nvPr>
        </p:nvSpPr>
        <p:spPr>
          <a:xfrm>
            <a:off x="10285" y="268293"/>
            <a:ext cx="4176304" cy="6606001"/>
          </a:xfrm>
        </p:spPr>
        <p:txBody>
          <a:bodyPr rIns="180000" bIns="360000" anchor="ctr">
            <a:noAutofit/>
          </a:bodyPr>
          <a:lstStyle>
            <a:lvl1pPr algn="r">
              <a:lnSpc>
                <a:spcPct val="100000"/>
              </a:lnSpc>
              <a:spcBef>
                <a:spcPts val="0"/>
              </a:spcBef>
              <a:defRPr sz="20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a:t>
            </a:r>
          </a:p>
        </p:txBody>
      </p:sp>
      <p:sp>
        <p:nvSpPr>
          <p:cNvPr id="8" name="Textplatzhalter 20">
            <a:extLst>
              <a:ext uri="{FF2B5EF4-FFF2-40B4-BE49-F238E27FC236}">
                <a16:creationId xmlns:a16="http://schemas.microsoft.com/office/drawing/2014/main" id="{EE2DC34B-EFF9-4741-8368-898E3B62FDD9}"/>
              </a:ext>
            </a:extLst>
          </p:cNvPr>
          <p:cNvSpPr>
            <a:spLocks noGrp="1"/>
          </p:cNvSpPr>
          <p:nvPr>
            <p:ph type="body" sz="quarter" idx="10"/>
          </p:nvPr>
        </p:nvSpPr>
        <p:spPr>
          <a:xfrm>
            <a:off x="4196873" y="268293"/>
            <a:ext cx="7984842" cy="6606001"/>
          </a:xfrm>
        </p:spPr>
        <p:txBody>
          <a:bodyPr vert="horz" lIns="0" tIns="108000" rIns="1800000" bIns="360000" rtlCol="0" anchor="ctr" anchorCtr="0">
            <a:noAutofit/>
          </a:bodyPr>
          <a:lstStyle>
            <a:lvl1pPr>
              <a:lnSpc>
                <a:spcPct val="100000"/>
              </a:lnSpc>
              <a:spcBef>
                <a:spcPts val="0"/>
              </a:spcBef>
              <a:defRPr lang="de-DE" sz="2800" dirty="0">
                <a:solidFill>
                  <a:schemeClr val="bg1"/>
                </a:solidFill>
              </a:defRPr>
            </a:lvl1pPr>
            <a:lvl2pPr>
              <a:lnSpc>
                <a:spcPct val="100000"/>
              </a:lnSpc>
              <a:spcBef>
                <a:spcPts val="0"/>
              </a:spcBef>
              <a:defRPr lang="de-DE" sz="1500" i="1" dirty="0">
                <a:solidFill>
                  <a:schemeClr val="bg1"/>
                </a:solidFill>
                <a:latin typeface="+mj-lt"/>
              </a:defRPr>
            </a:lvl2pPr>
            <a:lvl3pPr marL="0" indent="0">
              <a:lnSpc>
                <a:spcPct val="120000"/>
              </a:lnSpc>
              <a:spcBef>
                <a:spcPts val="0"/>
              </a:spcBef>
              <a:buFontTx/>
              <a:buNone/>
              <a:defRPr lang="de-DE" sz="1500" dirty="0">
                <a:solidFill>
                  <a:schemeClr val="bg1"/>
                </a:solidFill>
              </a:defRPr>
            </a:lvl3pPr>
            <a:lvl4pPr marL="179388" indent="-179388">
              <a:lnSpc>
                <a:spcPct val="120000"/>
              </a:lnSpc>
              <a:spcBef>
                <a:spcPts val="0"/>
              </a:spcBef>
              <a:buFont typeface="Roboto Thin" panose="02000000000000000000" pitchFamily="2" charset="0"/>
              <a:buChar char="»"/>
              <a:defRPr lang="de-DE" sz="1500" i="0" dirty="0">
                <a:solidFill>
                  <a:schemeClr val="bg1"/>
                </a:solidFill>
                <a:latin typeface="+mn-lt"/>
              </a:defRPr>
            </a:lvl4pPr>
            <a:lvl5pPr marL="0" indent="0">
              <a:lnSpc>
                <a:spcPct val="120000"/>
              </a:lnSpc>
              <a:spcBef>
                <a:spcPts val="0"/>
              </a:spcBef>
              <a:buNone/>
              <a:defRPr lang="de-DE" sz="1200" i="1" kern="1200" dirty="0">
                <a:solidFill>
                  <a:schemeClr val="bg1"/>
                </a:solidFill>
                <a:latin typeface="+mj-lt"/>
                <a:ea typeface="+mn-ea"/>
                <a:cs typeface="+mn-cs"/>
              </a:defRPr>
            </a:lvl5pPr>
            <a:lvl6pPr marL="0" indent="0">
              <a:lnSpc>
                <a:spcPct val="120000"/>
              </a:lnSpc>
              <a:spcBef>
                <a:spcPts val="0"/>
              </a:spcBef>
              <a:buFontTx/>
              <a:buNone/>
              <a:defRPr lang="de-DE" sz="1200" kern="1200" dirty="0">
                <a:solidFill>
                  <a:schemeClr val="bg1"/>
                </a:solidFill>
                <a:latin typeface="+mn-lt"/>
                <a:ea typeface="+mn-ea"/>
                <a:cs typeface="+mn-cs"/>
              </a:defRPr>
            </a:lvl6pPr>
            <a:lvl7pPr marL="179388" indent="-179388">
              <a:lnSpc>
                <a:spcPct val="120000"/>
              </a:lnSpc>
              <a:spcBef>
                <a:spcPts val="0"/>
              </a:spcBef>
              <a:buFont typeface="Roboto Thin" panose="02000000000000000000" pitchFamily="2" charset="0"/>
              <a:buChar char="»"/>
              <a:defRPr lang="de-DE" sz="1200" kern="1200" dirty="0">
                <a:solidFill>
                  <a:schemeClr val="bg1"/>
                </a:solidFill>
                <a:latin typeface="+mn-lt"/>
                <a:ea typeface="+mn-ea"/>
                <a:cs typeface="+mn-cs"/>
              </a:defRPr>
            </a:lvl7pPr>
            <a:lvl8pPr marL="0" indent="0">
              <a:lnSpc>
                <a:spcPct val="120000"/>
              </a:lnSpc>
              <a:spcBef>
                <a:spcPts val="0"/>
              </a:spcBef>
              <a:buNone/>
              <a:defRPr lang="de-DE" sz="1000" i="1" dirty="0">
                <a:solidFill>
                  <a:schemeClr val="bg1"/>
                </a:solidFill>
                <a:latin typeface="+mj-lt"/>
              </a:defRPr>
            </a:lvl8pPr>
            <a:lvl9pPr marL="0" indent="0">
              <a:lnSpc>
                <a:spcPct val="120000"/>
              </a:lnSpc>
              <a:spcBef>
                <a:spcPts val="0"/>
              </a:spcBef>
              <a:buNone/>
              <a:defRPr lang="de-DE" sz="1000" dirty="0">
                <a:solidFill>
                  <a:schemeClr val="bg1"/>
                </a:solidFill>
              </a:defRPr>
            </a:lvl9pPr>
          </a:lstStyle>
          <a:p>
            <a:pPr lvl="0"/>
            <a:r>
              <a:rPr lang="de-DE" dirty="0"/>
              <a:t>Mastertextformat bearbeiten</a:t>
            </a:r>
          </a:p>
          <a:p>
            <a:pPr lvl="1"/>
            <a:r>
              <a:rPr lang="de-DE" dirty="0"/>
              <a:t>Zweite Ebene </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400115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Rose - Bi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14842B64-100D-4E2A-830E-F05EC91F9234}"/>
              </a:ext>
            </a:extLst>
          </p:cNvPr>
          <p:cNvSpPr/>
          <p:nvPr userDrawn="1"/>
        </p:nvSpPr>
        <p:spPr>
          <a:xfrm>
            <a:off x="1" y="252000"/>
            <a:ext cx="6095999" cy="6606000"/>
          </a:xfrm>
          <a:prstGeom prst="rect">
            <a:avLst/>
          </a:prstGeom>
          <a:gradFill flip="none" rotWithShape="1">
            <a:gsLst>
              <a:gs pos="7000">
                <a:srgbClr val="C60086"/>
              </a:gs>
              <a:gs pos="100000">
                <a:srgbClr val="AF001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1" name="Bildplatzhalter 10">
            <a:extLst>
              <a:ext uri="{FF2B5EF4-FFF2-40B4-BE49-F238E27FC236}">
                <a16:creationId xmlns:a16="http://schemas.microsoft.com/office/drawing/2014/main" id="{65C4C2EB-918E-4552-990D-FE6261D47A9E}"/>
              </a:ext>
            </a:extLst>
          </p:cNvPr>
          <p:cNvSpPr>
            <a:spLocks noGrp="1"/>
          </p:cNvSpPr>
          <p:nvPr userDrawn="1">
            <p:ph type="pic" sz="quarter" idx="12" hasCustomPrompt="1"/>
          </p:nvPr>
        </p:nvSpPr>
        <p:spPr>
          <a:xfrm>
            <a:off x="6105526" y="252001"/>
            <a:ext cx="6095999" cy="6606000"/>
          </a:xfrm>
          <a:custGeom>
            <a:avLst/>
            <a:gdLst>
              <a:gd name="connsiteX0" fmla="*/ 175576 w 6095999"/>
              <a:gd name="connsiteY0" fmla="*/ 0 h 6606000"/>
              <a:gd name="connsiteX1" fmla="*/ 6095999 w 6095999"/>
              <a:gd name="connsiteY1" fmla="*/ 0 h 6606000"/>
              <a:gd name="connsiteX2" fmla="*/ 6095999 w 6095999"/>
              <a:gd name="connsiteY2" fmla="*/ 6606000 h 6606000"/>
              <a:gd name="connsiteX3" fmla="*/ 0 w 6095999"/>
              <a:gd name="connsiteY3" fmla="*/ 6606000 h 6606000"/>
              <a:gd name="connsiteX4" fmla="*/ 0 w 6095999"/>
              <a:gd name="connsiteY4" fmla="*/ 179186 h 6606000"/>
              <a:gd name="connsiteX5" fmla="*/ 65728 w 6095999"/>
              <a:gd name="connsiteY5" fmla="*/ 165795 h 6606000"/>
              <a:gd name="connsiteX6" fmla="*/ 175616 w 6095999"/>
              <a:gd name="connsiteY6" fmla="*/ 397 h 66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606000">
                <a:moveTo>
                  <a:pt x="175576" y="0"/>
                </a:moveTo>
                <a:lnTo>
                  <a:pt x="6095999" y="0"/>
                </a:lnTo>
                <a:lnTo>
                  <a:pt x="6095999" y="6606000"/>
                </a:lnTo>
                <a:lnTo>
                  <a:pt x="0" y="6606000"/>
                </a:lnTo>
                <a:lnTo>
                  <a:pt x="0" y="179186"/>
                </a:lnTo>
                <a:lnTo>
                  <a:pt x="65728" y="165795"/>
                </a:lnTo>
                <a:cubicBezTo>
                  <a:pt x="130130" y="138378"/>
                  <a:pt x="175616" y="74305"/>
                  <a:pt x="175616" y="397"/>
                </a:cubicBezTo>
                <a:close/>
              </a:path>
            </a:pathLst>
          </a:custGeom>
          <a:solidFill>
            <a:schemeClr val="bg1">
              <a:lumMod val="85000"/>
            </a:schemeClr>
          </a:solidFill>
        </p:spPr>
        <p:txBody>
          <a:bodyPr wrap="square" anchor="ctr">
            <a:noAutofit/>
          </a:bodyPr>
          <a:lstStyle>
            <a:lvl1pPr algn="ctr">
              <a:defRPr sz="2200" b="0">
                <a:latin typeface="+mn-lt"/>
              </a:defRPr>
            </a:lvl1pPr>
          </a:lstStyle>
          <a:p>
            <a:r>
              <a:rPr lang="de-DE" dirty="0"/>
              <a:t>BILD</a:t>
            </a:r>
          </a:p>
          <a:p>
            <a:endParaRPr lang="de-DE" dirty="0"/>
          </a:p>
          <a:p>
            <a:endParaRPr lang="de-DE" dirty="0"/>
          </a:p>
          <a:p>
            <a:endParaRPr lang="de-DE" dirty="0"/>
          </a:p>
        </p:txBody>
      </p:sp>
      <p:grpSp>
        <p:nvGrpSpPr>
          <p:cNvPr id="12" name="Gruppieren 11">
            <a:extLst>
              <a:ext uri="{FF2B5EF4-FFF2-40B4-BE49-F238E27FC236}">
                <a16:creationId xmlns:a16="http://schemas.microsoft.com/office/drawing/2014/main" id="{B736324A-47DE-4CB5-A87C-F7B308542E00}"/>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3" name="Freihandform: Form 12">
              <a:extLst>
                <a:ext uri="{FF2B5EF4-FFF2-40B4-BE49-F238E27FC236}">
                  <a16:creationId xmlns:a16="http://schemas.microsoft.com/office/drawing/2014/main" id="{302B8E41-B931-4C01-80B9-3CD653991B76}"/>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5CFA4714-FE9D-41D0-AD3A-E722EE90F935}"/>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9" name="Textplatzhalter 20">
            <a:extLst>
              <a:ext uri="{FF2B5EF4-FFF2-40B4-BE49-F238E27FC236}">
                <a16:creationId xmlns:a16="http://schemas.microsoft.com/office/drawing/2014/main" id="{771368A9-2A01-634D-9927-C0BD75E47A4C}"/>
              </a:ext>
            </a:extLst>
          </p:cNvPr>
          <p:cNvSpPr>
            <a:spLocks noGrp="1"/>
          </p:cNvSpPr>
          <p:nvPr>
            <p:ph type="body" sz="quarter" idx="11" hasCustomPrompt="1"/>
          </p:nvPr>
        </p:nvSpPr>
        <p:spPr>
          <a:xfrm>
            <a:off x="0" y="1472262"/>
            <a:ext cx="6095999" cy="1118047"/>
          </a:xfrm>
        </p:spPr>
        <p:txBody>
          <a:bodyPr lIns="432000" tIns="108000" rIns="360000" anchor="ctr">
            <a:noAutofit/>
          </a:bodyPr>
          <a:lstStyle>
            <a:lvl1pPr algn="l">
              <a:lnSpc>
                <a:spcPct val="100000"/>
              </a:lnSpc>
              <a:spcBef>
                <a:spcPts val="0"/>
              </a:spcBef>
              <a:defRPr sz="8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00.0</a:t>
            </a:r>
          </a:p>
        </p:txBody>
      </p:sp>
      <p:sp>
        <p:nvSpPr>
          <p:cNvPr id="15" name="Textplatzhalter 20">
            <a:extLst>
              <a:ext uri="{FF2B5EF4-FFF2-40B4-BE49-F238E27FC236}">
                <a16:creationId xmlns:a16="http://schemas.microsoft.com/office/drawing/2014/main" id="{472E7658-3303-654A-9E04-116481137BA6}"/>
              </a:ext>
            </a:extLst>
          </p:cNvPr>
          <p:cNvSpPr>
            <a:spLocks noGrp="1"/>
          </p:cNvSpPr>
          <p:nvPr>
            <p:ph type="body" sz="quarter" idx="10"/>
          </p:nvPr>
        </p:nvSpPr>
        <p:spPr>
          <a:xfrm>
            <a:off x="2" y="2538075"/>
            <a:ext cx="6095998" cy="3139198"/>
          </a:xfrm>
        </p:spPr>
        <p:txBody>
          <a:bodyPr vert="horz" lIns="468000" tIns="108000" rIns="360000" bIns="360000" rtlCol="0" anchor="t" anchorCtr="0">
            <a:spAutoFit/>
          </a:bodyPr>
          <a:lstStyle>
            <a:lvl1pPr>
              <a:lnSpc>
                <a:spcPct val="100000"/>
              </a:lnSpc>
              <a:defRPr lang="de-DE" sz="2800" dirty="0" smtClean="0">
                <a:solidFill>
                  <a:schemeClr val="bg1"/>
                </a:solidFill>
              </a:defRPr>
            </a:lvl1pPr>
            <a:lvl2pPr>
              <a:lnSpc>
                <a:spcPct val="100000"/>
              </a:lnSpc>
              <a:defRPr lang="de-DE" sz="1500" i="1" dirty="0" smtClean="0">
                <a:solidFill>
                  <a:schemeClr val="bg1"/>
                </a:solidFill>
                <a:latin typeface="+mj-lt"/>
              </a:defRPr>
            </a:lvl2pPr>
            <a:lvl3pPr>
              <a:defRPr lang="de-DE" sz="1500" dirty="0" smtClean="0">
                <a:solidFill>
                  <a:schemeClr val="bg1"/>
                </a:solidFill>
              </a:defRPr>
            </a:lvl3pPr>
            <a:lvl4pPr>
              <a:defRPr lang="de-DE" i="0" dirty="0" smtClean="0">
                <a:solidFill>
                  <a:schemeClr val="bg1"/>
                </a:solidFill>
                <a:latin typeface="+mn-lt"/>
              </a:defRPr>
            </a:lvl4pPr>
            <a:lvl5pPr>
              <a:defRPr lang="de-DE" sz="1200" i="1" dirty="0" smtClean="0">
                <a:solidFill>
                  <a:schemeClr val="bg1"/>
                </a:solidFill>
                <a:latin typeface="+mj-lt"/>
              </a:defRPr>
            </a:lvl5pPr>
            <a:lvl6pPr>
              <a:defRPr lang="de-DE" sz="1200" dirty="0" smtClean="0">
                <a:solidFill>
                  <a:schemeClr val="bg1"/>
                </a:solidFill>
              </a:defRPr>
            </a:lvl6pPr>
            <a:lvl7pPr>
              <a:defRPr lang="de-DE" dirty="0" smtClean="0">
                <a:solidFill>
                  <a:schemeClr val="bg1"/>
                </a:solidFill>
                <a:latin typeface="+mn-lt"/>
              </a:defRPr>
            </a:lvl7pPr>
            <a:lvl8pPr>
              <a:defRPr lang="de-DE" sz="1000" i="1" dirty="0" smtClean="0">
                <a:solidFill>
                  <a:schemeClr val="bg1"/>
                </a:solidFill>
                <a:latin typeface="+mj-lt"/>
              </a:defRPr>
            </a:lvl8pPr>
            <a:lvl9pPr>
              <a:defRPr lang="de-DE" sz="1000" dirty="0">
                <a:solidFill>
                  <a:schemeClr val="bg1"/>
                </a:solidFill>
              </a:defRPr>
            </a:lvl9pPr>
          </a:lstStyle>
          <a:p>
            <a:pPr lvl="0"/>
            <a:r>
              <a:rPr lang="de-DE" dirty="0"/>
              <a:t>Mastertextformat bearbeiten</a:t>
            </a:r>
          </a:p>
          <a:p>
            <a:pPr lvl="1">
              <a:spcBef>
                <a:spcPts val="0"/>
              </a:spcBef>
            </a:pPr>
            <a:r>
              <a:rPr lang="de-DE" dirty="0"/>
              <a:t>Zweite Ebene </a:t>
            </a:r>
          </a:p>
          <a:p>
            <a:pPr marL="0" lvl="2" indent="0">
              <a:lnSpc>
                <a:spcPct val="120000"/>
              </a:lnSpc>
              <a:spcBef>
                <a:spcPts val="0"/>
              </a:spcBef>
              <a:buFontTx/>
              <a:buNone/>
            </a:pPr>
            <a:r>
              <a:rPr lang="de-DE" dirty="0"/>
              <a:t>Dritte Ebene</a:t>
            </a:r>
          </a:p>
          <a:p>
            <a:pPr marL="179388" lvl="3" indent="-179388">
              <a:lnSpc>
                <a:spcPct val="120000"/>
              </a:lnSpc>
              <a:spcBef>
                <a:spcPts val="0"/>
              </a:spcBef>
              <a:buFont typeface="Roboto Thin" panose="02000000000000000000" pitchFamily="2" charset="0"/>
              <a:buChar char="»"/>
            </a:pPr>
            <a:r>
              <a:rPr lang="de-DE" dirty="0"/>
              <a:t>Vierte Ebene</a:t>
            </a:r>
          </a:p>
          <a:p>
            <a:pPr marL="0" lvl="4" indent="0">
              <a:lnSpc>
                <a:spcPct val="120000"/>
              </a:lnSpc>
              <a:spcBef>
                <a:spcPts val="0"/>
              </a:spcBef>
              <a:buNone/>
            </a:pPr>
            <a:r>
              <a:rPr lang="de-DE" dirty="0"/>
              <a:t>Fünfte Ebene</a:t>
            </a:r>
          </a:p>
          <a:p>
            <a:pPr lvl="5">
              <a:lnSpc>
                <a:spcPct val="120000"/>
              </a:lnSpc>
              <a:spcBef>
                <a:spcPts val="0"/>
              </a:spcBef>
              <a:buFontTx/>
            </a:pPr>
            <a:r>
              <a:rPr lang="de-DE" dirty="0"/>
              <a:t>Sechste Ebene</a:t>
            </a:r>
          </a:p>
          <a:p>
            <a:pPr marL="179388" lvl="6" indent="-179388">
              <a:lnSpc>
                <a:spcPct val="120000"/>
              </a:lnSpc>
              <a:spcBef>
                <a:spcPts val="0"/>
              </a:spcBef>
              <a:buFont typeface="Roboto Thin" panose="02000000000000000000" pitchFamily="2" charset="0"/>
              <a:buChar char="»"/>
            </a:pPr>
            <a:r>
              <a:rPr lang="de-DE" dirty="0"/>
              <a:t>Siebte Ebene</a:t>
            </a:r>
          </a:p>
          <a:p>
            <a:pPr marL="0" lvl="7" indent="0">
              <a:lnSpc>
                <a:spcPct val="120000"/>
              </a:lnSpc>
              <a:spcBef>
                <a:spcPts val="0"/>
              </a:spcBef>
              <a:buNone/>
            </a:pPr>
            <a:r>
              <a:rPr lang="de-DE" dirty="0"/>
              <a:t>Achte Ebene</a:t>
            </a:r>
          </a:p>
          <a:p>
            <a:pPr marL="0" lvl="8" indent="0">
              <a:lnSpc>
                <a:spcPct val="120000"/>
              </a:lnSpc>
              <a:spcBef>
                <a:spcPts val="0"/>
              </a:spcBef>
              <a:buNone/>
            </a:pPr>
            <a:r>
              <a:rPr lang="de-DE" dirty="0"/>
              <a:t>Neunte Ebene</a:t>
            </a:r>
          </a:p>
        </p:txBody>
      </p:sp>
    </p:spTree>
    <p:extLst>
      <p:ext uri="{BB962C8B-B14F-4D97-AF65-F5344CB8AC3E}">
        <p14:creationId xmlns:p14="http://schemas.microsoft.com/office/powerpoint/2010/main" val="805924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Burgundy">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DA4C0D2F-1B4F-4E5C-9230-5D398E043703}"/>
              </a:ext>
            </a:extLst>
          </p:cNvPr>
          <p:cNvSpPr/>
          <p:nvPr userDrawn="1"/>
        </p:nvSpPr>
        <p:spPr>
          <a:xfrm>
            <a:off x="1" y="252000"/>
            <a:ext cx="12191999" cy="6606000"/>
          </a:xfrm>
          <a:prstGeom prst="rect">
            <a:avLst/>
          </a:prstGeom>
          <a:gradFill flip="none" rotWithShape="1">
            <a:gsLst>
              <a:gs pos="0">
                <a:srgbClr val="D9000D">
                  <a:shade val="30000"/>
                  <a:satMod val="115000"/>
                  <a:lumMod val="99880"/>
                </a:srgbClr>
              </a:gs>
              <a:gs pos="100000">
                <a:srgbClr val="A20C4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25A5D956-6507-45B6-9AA7-A5EEC5E45BE6}"/>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24" name="Freihandform: Form 23">
              <a:extLst>
                <a:ext uri="{FF2B5EF4-FFF2-40B4-BE49-F238E27FC236}">
                  <a16:creationId xmlns:a16="http://schemas.microsoft.com/office/drawing/2014/main" id="{22A69CE4-0939-48F8-9EA8-25D989D6003A}"/>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228A7F74-7014-41A3-A4AD-0B1D4E41F30C}"/>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9" name="Textplatzhalter 20">
            <a:extLst>
              <a:ext uri="{FF2B5EF4-FFF2-40B4-BE49-F238E27FC236}">
                <a16:creationId xmlns:a16="http://schemas.microsoft.com/office/drawing/2014/main" id="{8CD2AD07-C239-4516-BA8D-AF1B817EBC00}"/>
              </a:ext>
            </a:extLst>
          </p:cNvPr>
          <p:cNvSpPr>
            <a:spLocks noGrp="1"/>
          </p:cNvSpPr>
          <p:nvPr>
            <p:ph type="body" sz="quarter" idx="11" hasCustomPrompt="1"/>
          </p:nvPr>
        </p:nvSpPr>
        <p:spPr>
          <a:xfrm>
            <a:off x="10285" y="268293"/>
            <a:ext cx="4176304" cy="6606001"/>
          </a:xfrm>
        </p:spPr>
        <p:txBody>
          <a:bodyPr rIns="180000" bIns="360000" anchor="ctr">
            <a:noAutofit/>
          </a:bodyPr>
          <a:lstStyle>
            <a:lvl1pPr algn="r">
              <a:lnSpc>
                <a:spcPct val="100000"/>
              </a:lnSpc>
              <a:spcBef>
                <a:spcPts val="0"/>
              </a:spcBef>
              <a:defRPr sz="20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a:t>
            </a:r>
          </a:p>
        </p:txBody>
      </p:sp>
      <p:sp>
        <p:nvSpPr>
          <p:cNvPr id="8" name="Textplatzhalter 20">
            <a:extLst>
              <a:ext uri="{FF2B5EF4-FFF2-40B4-BE49-F238E27FC236}">
                <a16:creationId xmlns:a16="http://schemas.microsoft.com/office/drawing/2014/main" id="{0EA9AD4D-9F47-9E42-9A9E-37393B77B573}"/>
              </a:ext>
            </a:extLst>
          </p:cNvPr>
          <p:cNvSpPr>
            <a:spLocks noGrp="1"/>
          </p:cNvSpPr>
          <p:nvPr>
            <p:ph type="body" sz="quarter" idx="10"/>
          </p:nvPr>
        </p:nvSpPr>
        <p:spPr>
          <a:xfrm>
            <a:off x="4196873" y="268293"/>
            <a:ext cx="7984842" cy="6606001"/>
          </a:xfrm>
        </p:spPr>
        <p:txBody>
          <a:bodyPr vert="horz" lIns="0" tIns="108000" rIns="1800000" bIns="360000" rtlCol="0" anchor="ctr" anchorCtr="0">
            <a:noAutofit/>
          </a:bodyPr>
          <a:lstStyle>
            <a:lvl1pPr>
              <a:lnSpc>
                <a:spcPct val="100000"/>
              </a:lnSpc>
              <a:spcBef>
                <a:spcPts val="0"/>
              </a:spcBef>
              <a:defRPr lang="de-DE" sz="2800" dirty="0">
                <a:solidFill>
                  <a:schemeClr val="bg1"/>
                </a:solidFill>
              </a:defRPr>
            </a:lvl1pPr>
            <a:lvl2pPr>
              <a:lnSpc>
                <a:spcPct val="100000"/>
              </a:lnSpc>
              <a:spcBef>
                <a:spcPts val="0"/>
              </a:spcBef>
              <a:defRPr lang="de-DE" sz="1500" i="1" dirty="0">
                <a:solidFill>
                  <a:schemeClr val="bg1"/>
                </a:solidFill>
                <a:latin typeface="+mj-lt"/>
              </a:defRPr>
            </a:lvl2pPr>
            <a:lvl3pPr marL="0" indent="0">
              <a:lnSpc>
                <a:spcPct val="120000"/>
              </a:lnSpc>
              <a:spcBef>
                <a:spcPts val="0"/>
              </a:spcBef>
              <a:buFontTx/>
              <a:buNone/>
              <a:defRPr lang="de-DE" sz="1500" dirty="0">
                <a:solidFill>
                  <a:schemeClr val="bg1"/>
                </a:solidFill>
              </a:defRPr>
            </a:lvl3pPr>
            <a:lvl4pPr marL="179388" indent="-179388">
              <a:lnSpc>
                <a:spcPct val="120000"/>
              </a:lnSpc>
              <a:spcBef>
                <a:spcPts val="0"/>
              </a:spcBef>
              <a:buFont typeface="Roboto Thin" panose="02000000000000000000" pitchFamily="2" charset="0"/>
              <a:buChar char="»"/>
              <a:defRPr lang="de-DE" sz="1500" i="0" dirty="0">
                <a:solidFill>
                  <a:schemeClr val="bg1"/>
                </a:solidFill>
                <a:latin typeface="+mn-lt"/>
              </a:defRPr>
            </a:lvl4pPr>
            <a:lvl5pPr marL="0" indent="0">
              <a:lnSpc>
                <a:spcPct val="120000"/>
              </a:lnSpc>
              <a:spcBef>
                <a:spcPts val="0"/>
              </a:spcBef>
              <a:buNone/>
              <a:defRPr lang="de-DE" sz="1200" i="1" kern="1200" dirty="0">
                <a:solidFill>
                  <a:schemeClr val="bg1"/>
                </a:solidFill>
                <a:latin typeface="+mj-lt"/>
                <a:ea typeface="+mn-ea"/>
                <a:cs typeface="+mn-cs"/>
              </a:defRPr>
            </a:lvl5pPr>
            <a:lvl6pPr marL="0" indent="0">
              <a:lnSpc>
                <a:spcPct val="120000"/>
              </a:lnSpc>
              <a:spcBef>
                <a:spcPts val="0"/>
              </a:spcBef>
              <a:buFontTx/>
              <a:buNone/>
              <a:defRPr lang="de-DE" sz="1200" kern="1200" dirty="0">
                <a:solidFill>
                  <a:schemeClr val="bg1"/>
                </a:solidFill>
                <a:latin typeface="+mn-lt"/>
                <a:ea typeface="+mn-ea"/>
                <a:cs typeface="+mn-cs"/>
              </a:defRPr>
            </a:lvl6pPr>
            <a:lvl7pPr marL="179388" indent="-179388">
              <a:lnSpc>
                <a:spcPct val="120000"/>
              </a:lnSpc>
              <a:spcBef>
                <a:spcPts val="0"/>
              </a:spcBef>
              <a:buFont typeface="Roboto Thin" panose="02000000000000000000" pitchFamily="2" charset="0"/>
              <a:buChar char="»"/>
              <a:defRPr lang="de-DE" sz="1200" kern="1200" dirty="0">
                <a:solidFill>
                  <a:schemeClr val="bg1"/>
                </a:solidFill>
                <a:latin typeface="+mn-lt"/>
                <a:ea typeface="+mn-ea"/>
                <a:cs typeface="+mn-cs"/>
              </a:defRPr>
            </a:lvl7pPr>
            <a:lvl8pPr marL="0" indent="0">
              <a:lnSpc>
                <a:spcPct val="120000"/>
              </a:lnSpc>
              <a:spcBef>
                <a:spcPts val="0"/>
              </a:spcBef>
              <a:buNone/>
              <a:defRPr lang="de-DE" sz="1000" i="1" dirty="0">
                <a:solidFill>
                  <a:schemeClr val="bg1"/>
                </a:solidFill>
                <a:latin typeface="+mj-lt"/>
              </a:defRPr>
            </a:lvl8pPr>
            <a:lvl9pPr marL="0" indent="0">
              <a:lnSpc>
                <a:spcPct val="120000"/>
              </a:lnSpc>
              <a:spcBef>
                <a:spcPts val="0"/>
              </a:spcBef>
              <a:buNone/>
              <a:defRPr lang="de-DE" sz="1000" dirty="0">
                <a:solidFill>
                  <a:schemeClr val="bg1"/>
                </a:solidFill>
              </a:defRPr>
            </a:lvl9pPr>
          </a:lstStyle>
          <a:p>
            <a:pPr lvl="0"/>
            <a:r>
              <a:rPr lang="de-DE" dirty="0"/>
              <a:t>Mastertextformat bearbeiten</a:t>
            </a:r>
          </a:p>
          <a:p>
            <a:pPr lvl="1"/>
            <a:r>
              <a:rPr lang="de-DE" dirty="0"/>
              <a:t>Zweite Ebene </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466900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Burgundy - Bi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14842B64-100D-4E2A-830E-F05EC91F9234}"/>
              </a:ext>
            </a:extLst>
          </p:cNvPr>
          <p:cNvSpPr/>
          <p:nvPr userDrawn="1"/>
        </p:nvSpPr>
        <p:spPr>
          <a:xfrm>
            <a:off x="1" y="252000"/>
            <a:ext cx="6095999" cy="6606000"/>
          </a:xfrm>
          <a:prstGeom prst="rect">
            <a:avLst/>
          </a:prstGeom>
          <a:gradFill flip="none" rotWithShape="1">
            <a:gsLst>
              <a:gs pos="0">
                <a:srgbClr val="D9000D">
                  <a:shade val="30000"/>
                  <a:satMod val="115000"/>
                  <a:lumMod val="99880"/>
                </a:srgbClr>
              </a:gs>
              <a:gs pos="100000">
                <a:srgbClr val="A20C4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1" name="Bildplatzhalter 10">
            <a:extLst>
              <a:ext uri="{FF2B5EF4-FFF2-40B4-BE49-F238E27FC236}">
                <a16:creationId xmlns:a16="http://schemas.microsoft.com/office/drawing/2014/main" id="{65C4C2EB-918E-4552-990D-FE6261D47A9E}"/>
              </a:ext>
            </a:extLst>
          </p:cNvPr>
          <p:cNvSpPr>
            <a:spLocks noGrp="1"/>
          </p:cNvSpPr>
          <p:nvPr userDrawn="1">
            <p:ph type="pic" sz="quarter" idx="12" hasCustomPrompt="1"/>
          </p:nvPr>
        </p:nvSpPr>
        <p:spPr>
          <a:xfrm>
            <a:off x="6105526" y="252001"/>
            <a:ext cx="6095999" cy="6606000"/>
          </a:xfrm>
          <a:custGeom>
            <a:avLst/>
            <a:gdLst>
              <a:gd name="connsiteX0" fmla="*/ 175576 w 6095999"/>
              <a:gd name="connsiteY0" fmla="*/ 0 h 6606000"/>
              <a:gd name="connsiteX1" fmla="*/ 6095999 w 6095999"/>
              <a:gd name="connsiteY1" fmla="*/ 0 h 6606000"/>
              <a:gd name="connsiteX2" fmla="*/ 6095999 w 6095999"/>
              <a:gd name="connsiteY2" fmla="*/ 6606000 h 6606000"/>
              <a:gd name="connsiteX3" fmla="*/ 0 w 6095999"/>
              <a:gd name="connsiteY3" fmla="*/ 6606000 h 6606000"/>
              <a:gd name="connsiteX4" fmla="*/ 0 w 6095999"/>
              <a:gd name="connsiteY4" fmla="*/ 179186 h 6606000"/>
              <a:gd name="connsiteX5" fmla="*/ 65728 w 6095999"/>
              <a:gd name="connsiteY5" fmla="*/ 165795 h 6606000"/>
              <a:gd name="connsiteX6" fmla="*/ 175616 w 6095999"/>
              <a:gd name="connsiteY6" fmla="*/ 397 h 66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606000">
                <a:moveTo>
                  <a:pt x="175576" y="0"/>
                </a:moveTo>
                <a:lnTo>
                  <a:pt x="6095999" y="0"/>
                </a:lnTo>
                <a:lnTo>
                  <a:pt x="6095999" y="6606000"/>
                </a:lnTo>
                <a:lnTo>
                  <a:pt x="0" y="6606000"/>
                </a:lnTo>
                <a:lnTo>
                  <a:pt x="0" y="179186"/>
                </a:lnTo>
                <a:lnTo>
                  <a:pt x="65728" y="165795"/>
                </a:lnTo>
                <a:cubicBezTo>
                  <a:pt x="130130" y="138378"/>
                  <a:pt x="175616" y="74305"/>
                  <a:pt x="175616" y="397"/>
                </a:cubicBezTo>
                <a:close/>
              </a:path>
            </a:pathLst>
          </a:custGeom>
          <a:solidFill>
            <a:schemeClr val="bg1">
              <a:lumMod val="85000"/>
            </a:schemeClr>
          </a:solidFill>
        </p:spPr>
        <p:txBody>
          <a:bodyPr wrap="square" anchor="ctr">
            <a:noAutofit/>
          </a:bodyPr>
          <a:lstStyle>
            <a:lvl1pPr algn="ctr">
              <a:defRPr sz="2200" b="0">
                <a:latin typeface="+mn-lt"/>
              </a:defRPr>
            </a:lvl1pPr>
          </a:lstStyle>
          <a:p>
            <a:r>
              <a:rPr lang="de-DE" dirty="0"/>
              <a:t>BILD</a:t>
            </a:r>
          </a:p>
          <a:p>
            <a:endParaRPr lang="de-DE" dirty="0"/>
          </a:p>
          <a:p>
            <a:endParaRPr lang="de-DE" dirty="0"/>
          </a:p>
          <a:p>
            <a:endParaRPr lang="de-DE" dirty="0"/>
          </a:p>
        </p:txBody>
      </p:sp>
      <p:grpSp>
        <p:nvGrpSpPr>
          <p:cNvPr id="18" name="Gruppieren 17">
            <a:extLst>
              <a:ext uri="{FF2B5EF4-FFF2-40B4-BE49-F238E27FC236}">
                <a16:creationId xmlns:a16="http://schemas.microsoft.com/office/drawing/2014/main" id="{2D3C9753-7537-46D1-A915-1630712400E8}"/>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9" name="Freihandform: Form 18">
              <a:extLst>
                <a:ext uri="{FF2B5EF4-FFF2-40B4-BE49-F238E27FC236}">
                  <a16:creationId xmlns:a16="http://schemas.microsoft.com/office/drawing/2014/main" id="{86341C69-A242-4022-8139-5760742EC2B7}"/>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7DBBEAC1-EBA3-434B-843C-667324B10A9C}"/>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12" name="Textplatzhalter 20">
            <a:extLst>
              <a:ext uri="{FF2B5EF4-FFF2-40B4-BE49-F238E27FC236}">
                <a16:creationId xmlns:a16="http://schemas.microsoft.com/office/drawing/2014/main" id="{ED090258-4445-7F47-BCBE-242CFFACEBA9}"/>
              </a:ext>
            </a:extLst>
          </p:cNvPr>
          <p:cNvSpPr>
            <a:spLocks noGrp="1"/>
          </p:cNvSpPr>
          <p:nvPr>
            <p:ph type="body" sz="quarter" idx="11" hasCustomPrompt="1"/>
          </p:nvPr>
        </p:nvSpPr>
        <p:spPr>
          <a:xfrm>
            <a:off x="0" y="1472262"/>
            <a:ext cx="6095999" cy="1118047"/>
          </a:xfrm>
        </p:spPr>
        <p:txBody>
          <a:bodyPr lIns="432000" tIns="108000" rIns="360000" anchor="ctr">
            <a:noAutofit/>
          </a:bodyPr>
          <a:lstStyle>
            <a:lvl1pPr algn="l">
              <a:lnSpc>
                <a:spcPct val="100000"/>
              </a:lnSpc>
              <a:spcBef>
                <a:spcPts val="0"/>
              </a:spcBef>
              <a:defRPr sz="8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00.0</a:t>
            </a:r>
          </a:p>
        </p:txBody>
      </p:sp>
      <p:sp>
        <p:nvSpPr>
          <p:cNvPr id="13" name="Textplatzhalter 20">
            <a:extLst>
              <a:ext uri="{FF2B5EF4-FFF2-40B4-BE49-F238E27FC236}">
                <a16:creationId xmlns:a16="http://schemas.microsoft.com/office/drawing/2014/main" id="{641F73E8-3914-C947-9E41-7B7B2C63197A}"/>
              </a:ext>
            </a:extLst>
          </p:cNvPr>
          <p:cNvSpPr>
            <a:spLocks noGrp="1"/>
          </p:cNvSpPr>
          <p:nvPr>
            <p:ph type="body" sz="quarter" idx="10"/>
          </p:nvPr>
        </p:nvSpPr>
        <p:spPr>
          <a:xfrm>
            <a:off x="2" y="2538075"/>
            <a:ext cx="6095998" cy="3139198"/>
          </a:xfrm>
        </p:spPr>
        <p:txBody>
          <a:bodyPr vert="horz" lIns="468000" tIns="108000" rIns="360000" bIns="360000" rtlCol="0" anchor="t" anchorCtr="0">
            <a:spAutoFit/>
          </a:bodyPr>
          <a:lstStyle>
            <a:lvl1pPr>
              <a:lnSpc>
                <a:spcPct val="100000"/>
              </a:lnSpc>
              <a:defRPr lang="de-DE" sz="2800" dirty="0" smtClean="0">
                <a:solidFill>
                  <a:schemeClr val="bg1"/>
                </a:solidFill>
              </a:defRPr>
            </a:lvl1pPr>
            <a:lvl2pPr>
              <a:lnSpc>
                <a:spcPct val="100000"/>
              </a:lnSpc>
              <a:defRPr lang="de-DE" sz="1500" i="1" dirty="0" smtClean="0">
                <a:solidFill>
                  <a:schemeClr val="bg1"/>
                </a:solidFill>
                <a:latin typeface="+mj-lt"/>
              </a:defRPr>
            </a:lvl2pPr>
            <a:lvl3pPr>
              <a:defRPr lang="de-DE" sz="1500" dirty="0" smtClean="0">
                <a:solidFill>
                  <a:schemeClr val="bg1"/>
                </a:solidFill>
              </a:defRPr>
            </a:lvl3pPr>
            <a:lvl4pPr>
              <a:defRPr lang="de-DE" i="0" dirty="0" smtClean="0">
                <a:solidFill>
                  <a:schemeClr val="bg1"/>
                </a:solidFill>
                <a:latin typeface="+mn-lt"/>
              </a:defRPr>
            </a:lvl4pPr>
            <a:lvl5pPr>
              <a:defRPr lang="de-DE" sz="1200" i="1" dirty="0" smtClean="0">
                <a:solidFill>
                  <a:schemeClr val="bg1"/>
                </a:solidFill>
                <a:latin typeface="+mj-lt"/>
              </a:defRPr>
            </a:lvl5pPr>
            <a:lvl6pPr>
              <a:defRPr lang="de-DE" sz="1200" dirty="0" smtClean="0">
                <a:solidFill>
                  <a:schemeClr val="bg1"/>
                </a:solidFill>
              </a:defRPr>
            </a:lvl6pPr>
            <a:lvl7pPr>
              <a:defRPr lang="de-DE" dirty="0" smtClean="0">
                <a:solidFill>
                  <a:schemeClr val="bg1"/>
                </a:solidFill>
                <a:latin typeface="+mn-lt"/>
              </a:defRPr>
            </a:lvl7pPr>
            <a:lvl8pPr>
              <a:defRPr lang="de-DE" sz="1000" i="1" dirty="0" smtClean="0">
                <a:solidFill>
                  <a:schemeClr val="bg1"/>
                </a:solidFill>
                <a:latin typeface="+mj-lt"/>
              </a:defRPr>
            </a:lvl8pPr>
            <a:lvl9pPr>
              <a:defRPr lang="de-DE" sz="1000" dirty="0">
                <a:solidFill>
                  <a:schemeClr val="bg1"/>
                </a:solidFill>
              </a:defRPr>
            </a:lvl9pPr>
          </a:lstStyle>
          <a:p>
            <a:pPr lvl="0"/>
            <a:r>
              <a:rPr lang="de-DE" dirty="0"/>
              <a:t>Mastertextformat bearbeiten</a:t>
            </a:r>
          </a:p>
          <a:p>
            <a:pPr lvl="1">
              <a:spcBef>
                <a:spcPts val="0"/>
              </a:spcBef>
            </a:pPr>
            <a:r>
              <a:rPr lang="de-DE" dirty="0"/>
              <a:t>Zweite Ebene </a:t>
            </a:r>
          </a:p>
          <a:p>
            <a:pPr marL="0" lvl="2" indent="0">
              <a:lnSpc>
                <a:spcPct val="120000"/>
              </a:lnSpc>
              <a:spcBef>
                <a:spcPts val="0"/>
              </a:spcBef>
              <a:buFontTx/>
              <a:buNone/>
            </a:pPr>
            <a:r>
              <a:rPr lang="de-DE" dirty="0"/>
              <a:t>Dritte Ebene</a:t>
            </a:r>
          </a:p>
          <a:p>
            <a:pPr marL="179388" lvl="3" indent="-179388">
              <a:lnSpc>
                <a:spcPct val="120000"/>
              </a:lnSpc>
              <a:spcBef>
                <a:spcPts val="0"/>
              </a:spcBef>
              <a:buFont typeface="Roboto Thin" panose="02000000000000000000" pitchFamily="2" charset="0"/>
              <a:buChar char="»"/>
            </a:pPr>
            <a:r>
              <a:rPr lang="de-DE" dirty="0"/>
              <a:t>Vierte Ebene</a:t>
            </a:r>
          </a:p>
          <a:p>
            <a:pPr marL="0" lvl="4" indent="0">
              <a:lnSpc>
                <a:spcPct val="120000"/>
              </a:lnSpc>
              <a:spcBef>
                <a:spcPts val="0"/>
              </a:spcBef>
              <a:buNone/>
            </a:pPr>
            <a:r>
              <a:rPr lang="de-DE" dirty="0"/>
              <a:t>Fünfte Ebene</a:t>
            </a:r>
          </a:p>
          <a:p>
            <a:pPr lvl="5">
              <a:lnSpc>
                <a:spcPct val="120000"/>
              </a:lnSpc>
              <a:spcBef>
                <a:spcPts val="0"/>
              </a:spcBef>
              <a:buFontTx/>
            </a:pPr>
            <a:r>
              <a:rPr lang="de-DE" dirty="0"/>
              <a:t>Sechste Ebene</a:t>
            </a:r>
          </a:p>
          <a:p>
            <a:pPr marL="179388" lvl="6" indent="-179388">
              <a:lnSpc>
                <a:spcPct val="120000"/>
              </a:lnSpc>
              <a:spcBef>
                <a:spcPts val="0"/>
              </a:spcBef>
              <a:buFont typeface="Roboto Thin" panose="02000000000000000000" pitchFamily="2" charset="0"/>
              <a:buChar char="»"/>
            </a:pPr>
            <a:r>
              <a:rPr lang="de-DE" dirty="0"/>
              <a:t>Siebte Ebene</a:t>
            </a:r>
          </a:p>
          <a:p>
            <a:pPr marL="0" lvl="7" indent="0">
              <a:lnSpc>
                <a:spcPct val="120000"/>
              </a:lnSpc>
              <a:spcBef>
                <a:spcPts val="0"/>
              </a:spcBef>
              <a:buNone/>
            </a:pPr>
            <a:r>
              <a:rPr lang="de-DE" dirty="0"/>
              <a:t>Achte Ebene</a:t>
            </a:r>
          </a:p>
          <a:p>
            <a:pPr marL="0" lvl="8" indent="0">
              <a:lnSpc>
                <a:spcPct val="120000"/>
              </a:lnSpc>
              <a:spcBef>
                <a:spcPts val="0"/>
              </a:spcBef>
              <a:buNone/>
            </a:pPr>
            <a:r>
              <a:rPr lang="de-DE" dirty="0"/>
              <a:t>Neunte Ebene</a:t>
            </a:r>
          </a:p>
        </p:txBody>
      </p:sp>
    </p:spTree>
    <p:extLst>
      <p:ext uri="{BB962C8B-B14F-4D97-AF65-F5344CB8AC3E}">
        <p14:creationId xmlns:p14="http://schemas.microsoft.com/office/powerpoint/2010/main" val="183457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8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p:txBody>
          <a:bodyPr>
            <a:noAutofit/>
          </a:bodyPr>
          <a:lstStyle>
            <a:lvl1pPr>
              <a:defRPr i="0">
                <a:latin typeface="+mn-lt"/>
              </a:defRPr>
            </a:lvl1pPr>
          </a:lstStyle>
          <a:p>
            <a:r>
              <a:rPr lang="de-DE" dirty="0"/>
              <a:t>Mastertitelformat bearbeiten</a:t>
            </a:r>
          </a:p>
        </p:txBody>
      </p:sp>
      <p:sp>
        <p:nvSpPr>
          <p:cNvPr id="15" name="Datumsplatzhalter 3">
            <a:extLst>
              <a:ext uri="{FF2B5EF4-FFF2-40B4-BE49-F238E27FC236}">
                <a16:creationId xmlns:a16="http://schemas.microsoft.com/office/drawing/2014/main" id="{B76981AA-6C28-450B-93B4-1C775ED042CF}"/>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6" name="Fußzeilenplatzhalter 4">
            <a:extLst>
              <a:ext uri="{FF2B5EF4-FFF2-40B4-BE49-F238E27FC236}">
                <a16:creationId xmlns:a16="http://schemas.microsoft.com/office/drawing/2014/main" id="{35D2AB47-1711-4D7D-94F0-23480C9CF6B7}"/>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7" name="Foliennummernplatzhalter 5">
            <a:extLst>
              <a:ext uri="{FF2B5EF4-FFF2-40B4-BE49-F238E27FC236}">
                <a16:creationId xmlns:a16="http://schemas.microsoft.com/office/drawing/2014/main" id="{1B7637AE-CA54-4B70-BCFD-87A826780501}"/>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118989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Text 1-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a:xfrm>
            <a:off x="376136" y="741544"/>
            <a:ext cx="7457744" cy="480131"/>
          </a:xfrm>
        </p:spPr>
        <p:txBody>
          <a:bodyPr/>
          <a:lstStyle>
            <a:lvl1pPr>
              <a:defRPr i="0">
                <a:latin typeface="+mn-lt"/>
              </a:defRPr>
            </a:lvl1pPr>
          </a:lstStyle>
          <a:p>
            <a:r>
              <a:rPr lang="de-DE" dirty="0"/>
              <a:t>Mastertitelformat bearbeiten</a:t>
            </a:r>
          </a:p>
        </p:txBody>
      </p:sp>
      <p:sp>
        <p:nvSpPr>
          <p:cNvPr id="10" name="Textplatzhalter 4">
            <a:extLst>
              <a:ext uri="{FF2B5EF4-FFF2-40B4-BE49-F238E27FC236}">
                <a16:creationId xmlns:a16="http://schemas.microsoft.com/office/drawing/2014/main" id="{F16DE4F5-85EF-47A2-AC53-21E7A5F80D5C}"/>
              </a:ext>
            </a:extLst>
          </p:cNvPr>
          <p:cNvSpPr>
            <a:spLocks noGrp="1"/>
          </p:cNvSpPr>
          <p:nvPr>
            <p:ph type="body" sz="quarter" idx="10"/>
          </p:nvPr>
        </p:nvSpPr>
        <p:spPr>
          <a:xfrm>
            <a:off x="376137" y="1432198"/>
            <a:ext cx="7457744" cy="5038725"/>
          </a:xfrm>
        </p:spPr>
        <p:txBody>
          <a:bodyPr/>
          <a:lstStyle>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4" name="Datumsplatzhalter 3">
            <a:extLst>
              <a:ext uri="{FF2B5EF4-FFF2-40B4-BE49-F238E27FC236}">
                <a16:creationId xmlns:a16="http://schemas.microsoft.com/office/drawing/2014/main" id="{899BE228-3054-4AE4-9FF1-C0D327026B24}"/>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5" name="Fußzeilenplatzhalter 4">
            <a:extLst>
              <a:ext uri="{FF2B5EF4-FFF2-40B4-BE49-F238E27FC236}">
                <a16:creationId xmlns:a16="http://schemas.microsoft.com/office/drawing/2014/main" id="{5C3FEA4D-B391-4F2C-91C9-11EDAE270CC3}"/>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6" name="Foliennummernplatzhalter 5">
            <a:extLst>
              <a:ext uri="{FF2B5EF4-FFF2-40B4-BE49-F238E27FC236}">
                <a16:creationId xmlns:a16="http://schemas.microsoft.com/office/drawing/2014/main" id="{FBB31315-58E8-4F62-92C1-C30AE90FC01D}"/>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2637280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 Content-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a:xfrm>
            <a:off x="376136" y="741544"/>
            <a:ext cx="11439728" cy="480131"/>
          </a:xfrm>
        </p:spPr>
        <p:txBody>
          <a:bodyPr/>
          <a:lstStyle>
            <a:lvl1pPr>
              <a:defRPr i="0">
                <a:latin typeface="+mn-lt"/>
              </a:defRPr>
            </a:lvl1pPr>
          </a:lstStyle>
          <a:p>
            <a:r>
              <a:rPr lang="de-DE" dirty="0"/>
              <a:t>Mastertitelformat bearbeiten</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1440000"/>
            <a:ext cx="11439728" cy="5044646"/>
          </a:xfrm>
        </p:spPr>
        <p:txBody>
          <a:bodyPr/>
          <a:lstStyle>
            <a:lvl1pPr>
              <a:lnSpc>
                <a:spcPct val="140000"/>
              </a:lnSpc>
              <a:defRPr/>
            </a:lvl1pPr>
            <a:lvl2pPr>
              <a:lnSpc>
                <a:spcPct val="140000"/>
              </a:lnSpc>
              <a:defRPr/>
            </a:lvl2pPr>
            <a:lvl3pPr>
              <a:lnSpc>
                <a:spcPct val="140000"/>
              </a:lnSpc>
              <a:defRPr/>
            </a:lvl3pPr>
            <a:lvl4pPr>
              <a:lnSpc>
                <a:spcPct val="140000"/>
              </a:lnSpc>
              <a:defRPr/>
            </a:lvl4pPr>
            <a:lvl5pPr>
              <a:lnSpc>
                <a:spcPct val="140000"/>
              </a:lnSpc>
              <a:defRPr/>
            </a:lvl5pPr>
            <a:lvl6pPr>
              <a:defRPr/>
            </a:lvl6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3" name="Datumsplatzhalter 3">
            <a:extLst>
              <a:ext uri="{FF2B5EF4-FFF2-40B4-BE49-F238E27FC236}">
                <a16:creationId xmlns:a16="http://schemas.microsoft.com/office/drawing/2014/main" id="{DA72988A-0BAA-4F43-B726-387A5E6456B4}"/>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4" name="Fußzeilenplatzhalter 4">
            <a:extLst>
              <a:ext uri="{FF2B5EF4-FFF2-40B4-BE49-F238E27FC236}">
                <a16:creationId xmlns:a16="http://schemas.microsoft.com/office/drawing/2014/main" id="{12BDBCE6-AF37-4AED-838D-8D7B11E3D38A}"/>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5" name="Foliennummernplatzhalter 5">
            <a:extLst>
              <a:ext uri="{FF2B5EF4-FFF2-40B4-BE49-F238E27FC236}">
                <a16:creationId xmlns:a16="http://schemas.microsoft.com/office/drawing/2014/main" id="{789020C7-0203-4DF5-B7F6-A3B44F5DB8CB}"/>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191755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67E903B6-A3B3-4489-9F26-3F266BF73BBD}"/>
              </a:ext>
            </a:extLst>
          </p:cNvPr>
          <p:cNvSpPr/>
          <p:nvPr userDrawn="1"/>
        </p:nvSpPr>
        <p:spPr>
          <a:xfrm>
            <a:off x="1" y="232229"/>
            <a:ext cx="12191999" cy="6625771"/>
          </a:xfrm>
          <a:prstGeom prst="rect">
            <a:avLst/>
          </a:prstGeom>
          <a:gradFill flip="none" rotWithShape="1">
            <a:gsLst>
              <a:gs pos="0">
                <a:srgbClr val="D9000D">
                  <a:shade val="30000"/>
                  <a:satMod val="115000"/>
                  <a:lumMod val="99880"/>
                </a:srgbClr>
              </a:gs>
              <a:gs pos="100000">
                <a:srgbClr val="A20C4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27417C06-9995-4592-AA6B-EC6D25DF0B70}"/>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23" name="Freihandform: Form 22">
              <a:extLst>
                <a:ext uri="{FF2B5EF4-FFF2-40B4-BE49-F238E27FC236}">
                  <a16:creationId xmlns:a16="http://schemas.microsoft.com/office/drawing/2014/main" id="{220F2051-395B-45BE-BD05-4D67D68B572C}"/>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5AD35545-3541-4EB8-B49A-0DE1593EED74}"/>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19" name="Textplatzhalter 4">
            <a:extLst>
              <a:ext uri="{FF2B5EF4-FFF2-40B4-BE49-F238E27FC236}">
                <a16:creationId xmlns:a16="http://schemas.microsoft.com/office/drawing/2014/main" id="{73909C87-4E59-4A7D-8605-0E9DEAAE0F55}"/>
              </a:ext>
            </a:extLst>
          </p:cNvPr>
          <p:cNvSpPr>
            <a:spLocks noGrp="1"/>
          </p:cNvSpPr>
          <p:nvPr>
            <p:ph type="body" sz="quarter" idx="10" hasCustomPrompt="1"/>
          </p:nvPr>
        </p:nvSpPr>
        <p:spPr>
          <a:xfrm>
            <a:off x="1" y="1516298"/>
            <a:ext cx="7833879" cy="4813351"/>
          </a:xfrm>
        </p:spPr>
        <p:txBody>
          <a:bodyPr wrap="square" lIns="432000" rIns="360000">
            <a:spAutoFit/>
          </a:bodyPr>
          <a:lstStyle>
            <a:lvl1pPr>
              <a:lnSpc>
                <a:spcPct val="100000"/>
              </a:lnSpc>
              <a:defRPr sz="8000" b="0" i="1">
                <a:solidFill>
                  <a:schemeClr val="bg1"/>
                </a:solidFill>
                <a:latin typeface="+mn-lt"/>
              </a:defRPr>
            </a:lvl1pPr>
            <a:lvl2pPr>
              <a:lnSpc>
                <a:spcPct val="100000"/>
              </a:lnSpc>
              <a:defRPr sz="4000" i="1">
                <a:solidFill>
                  <a:schemeClr val="bg1"/>
                </a:solidFill>
              </a:defRPr>
            </a:lvl2pPr>
            <a:lvl3pPr marL="0" indent="0">
              <a:lnSpc>
                <a:spcPct val="100000"/>
              </a:lnSpc>
              <a:buNone/>
              <a:defRPr sz="2800" i="1">
                <a:solidFill>
                  <a:schemeClr val="bg1"/>
                </a:solidFill>
                <a:latin typeface="+mj-lt"/>
              </a:defRPr>
            </a:lvl3pPr>
            <a:lvl4pPr>
              <a:lnSpc>
                <a:spcPct val="100000"/>
              </a:lnSpc>
              <a:defRPr sz="2800" i="0">
                <a:solidFill>
                  <a:schemeClr val="bg1"/>
                </a:solidFill>
                <a:latin typeface="+mn-lt"/>
              </a:defRPr>
            </a:lvl4pPr>
            <a:lvl5pPr marL="268288" indent="-268288">
              <a:lnSpc>
                <a:spcPct val="100000"/>
              </a:lnSpc>
              <a:buFont typeface="Roboto Thin" panose="02000000000000000000" pitchFamily="2" charset="0"/>
              <a:buChar char="»"/>
              <a:defRPr sz="2800" i="0">
                <a:solidFill>
                  <a:schemeClr val="bg1"/>
                </a:solidFill>
              </a:defRPr>
            </a:lvl5pPr>
            <a:lvl6pPr marL="0" indent="0">
              <a:lnSpc>
                <a:spcPct val="100000"/>
              </a:lnSpc>
              <a:buNone/>
              <a:defRPr sz="1800" i="0">
                <a:solidFill>
                  <a:schemeClr val="bg1"/>
                </a:solidFill>
              </a:defRPr>
            </a:lvl6pPr>
            <a:lvl7pPr marL="268288" indent="-268288">
              <a:lnSpc>
                <a:spcPct val="100000"/>
              </a:lnSpc>
              <a:buFont typeface="Roboto Thin" panose="02000000000000000000" pitchFamily="2" charset="0"/>
              <a:buChar char="»"/>
              <a:defRPr sz="1800" i="0">
                <a:solidFill>
                  <a:schemeClr val="bg1"/>
                </a:solidFill>
                <a:latin typeface="+mn-lt"/>
              </a:defRPr>
            </a:lvl7pPr>
            <a:lvl8pPr marL="0" indent="0">
              <a:lnSpc>
                <a:spcPct val="100000"/>
              </a:lnSpc>
              <a:buNone/>
              <a:defRPr sz="1500">
                <a:solidFill>
                  <a:schemeClr val="bg1"/>
                </a:solidFill>
              </a:defRPr>
            </a:lvl8pPr>
            <a:lvl9pPr marL="0" indent="0">
              <a:lnSpc>
                <a:spcPct val="100000"/>
              </a:lnSpc>
              <a:buNone/>
              <a:defRPr sz="1200">
                <a:solidFill>
                  <a:schemeClr val="bg1"/>
                </a:solidFill>
              </a:defRPr>
            </a:lvl9pPr>
          </a:lstStyle>
          <a:p>
            <a:pPr lvl="0"/>
            <a:r>
              <a:rPr lang="de-DE" dirty="0"/>
              <a:t>Danksagung</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1135209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 Text 2-Spalten">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1859BAD4-5B7C-4325-9FD3-2BE8E9A9712C}"/>
              </a:ext>
            </a:extLst>
          </p:cNvPr>
          <p:cNvSpPr>
            <a:spLocks noGrp="1"/>
          </p:cNvSpPr>
          <p:nvPr>
            <p:ph idx="13"/>
          </p:nvPr>
        </p:nvSpPr>
        <p:spPr>
          <a:xfrm>
            <a:off x="6286992" y="1447216"/>
            <a:ext cx="5528872" cy="504464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p:txBody>
          <a:bodyPr/>
          <a:lstStyle>
            <a:lvl1pPr>
              <a:defRPr i="0">
                <a:latin typeface="+mn-lt"/>
              </a:defRPr>
            </a:lvl1pPr>
          </a:lstStyle>
          <a:p>
            <a:r>
              <a:rPr lang="de-DE" dirty="0"/>
              <a:t>Mastertitelformat bearbeiten</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1440000"/>
            <a:ext cx="5528872" cy="504464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5" name="Datumsplatzhalter 3">
            <a:extLst>
              <a:ext uri="{FF2B5EF4-FFF2-40B4-BE49-F238E27FC236}">
                <a16:creationId xmlns:a16="http://schemas.microsoft.com/office/drawing/2014/main" id="{371A590D-EB3C-4C45-AF50-BF3EBFF76250}"/>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6" name="Fußzeilenplatzhalter 4">
            <a:extLst>
              <a:ext uri="{FF2B5EF4-FFF2-40B4-BE49-F238E27FC236}">
                <a16:creationId xmlns:a16="http://schemas.microsoft.com/office/drawing/2014/main" id="{E0657300-C3C5-4050-BFEC-28A9E9A94D09}"/>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7" name="Foliennummernplatzhalter 5">
            <a:extLst>
              <a:ext uri="{FF2B5EF4-FFF2-40B4-BE49-F238E27FC236}">
                <a16:creationId xmlns:a16="http://schemas.microsoft.com/office/drawing/2014/main" id="{51F103B7-1B93-4D2C-BEFE-9F52FC4C62D3}"/>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709512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Text - 1-Bild">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D7485CD4-BE2C-442E-A034-DA14AF4DBB66}"/>
              </a:ext>
            </a:extLst>
          </p:cNvPr>
          <p:cNvSpPr>
            <a:spLocks noGrp="1"/>
          </p:cNvSpPr>
          <p:nvPr>
            <p:ph type="pic" sz="quarter" idx="14"/>
          </p:nvPr>
        </p:nvSpPr>
        <p:spPr>
          <a:xfrm>
            <a:off x="6286500" y="1447800"/>
            <a:ext cx="5529263" cy="5022850"/>
          </a:xfrm>
          <a:solidFill>
            <a:schemeClr val="accent2">
              <a:lumMod val="20000"/>
              <a:lumOff val="80000"/>
            </a:schemeClr>
          </a:solidFill>
        </p:spPr>
        <p:txBody>
          <a:bodyPr/>
          <a:lstStyle>
            <a:lvl1pPr>
              <a:defRPr b="0" i="1">
                <a:latin typeface="+mn-lt"/>
              </a:defRPr>
            </a:lvl1pPr>
          </a:lstStyle>
          <a:p>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p:txBody>
          <a:bodyPr>
            <a:noAutofit/>
          </a:bodyPr>
          <a:lstStyle>
            <a:lvl1pPr>
              <a:defRPr i="0">
                <a:latin typeface="+mn-lt"/>
              </a:defRPr>
            </a:lvl1pPr>
          </a:lstStyle>
          <a:p>
            <a:r>
              <a:rPr lang="de-DE" dirty="0"/>
              <a:t>Mastertitelformat bearbeiten</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1440000"/>
            <a:ext cx="5528872" cy="5044646"/>
          </a:xfrm>
        </p:spPr>
        <p:txBody>
          <a:bodyPr>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5" name="Datumsplatzhalter 3">
            <a:extLst>
              <a:ext uri="{FF2B5EF4-FFF2-40B4-BE49-F238E27FC236}">
                <a16:creationId xmlns:a16="http://schemas.microsoft.com/office/drawing/2014/main" id="{FD4A041A-B89F-4A66-B86D-1033688E8F40}"/>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6" name="Fußzeilenplatzhalter 4">
            <a:extLst>
              <a:ext uri="{FF2B5EF4-FFF2-40B4-BE49-F238E27FC236}">
                <a16:creationId xmlns:a16="http://schemas.microsoft.com/office/drawing/2014/main" id="{A06D0A9C-CF86-44B1-80B5-F24846C1D88C}"/>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7" name="Foliennummernplatzhalter 5">
            <a:extLst>
              <a:ext uri="{FF2B5EF4-FFF2-40B4-BE49-F238E27FC236}">
                <a16:creationId xmlns:a16="http://schemas.microsoft.com/office/drawing/2014/main" id="{0480F8A2-44DF-4010-B6D2-79BF5C45D26F}"/>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4128556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 Text - 2-Bilder">
    <p:spTree>
      <p:nvGrpSpPr>
        <p:cNvPr id="1" name=""/>
        <p:cNvGrpSpPr/>
        <p:nvPr/>
      </p:nvGrpSpPr>
      <p:grpSpPr>
        <a:xfrm>
          <a:off x="0" y="0"/>
          <a:ext cx="0" cy="0"/>
          <a:chOff x="0" y="0"/>
          <a:chExt cx="0" cy="0"/>
        </a:xfrm>
      </p:grpSpPr>
      <p:sp>
        <p:nvSpPr>
          <p:cNvPr id="13" name="Bildplatzhalter 10">
            <a:extLst>
              <a:ext uri="{FF2B5EF4-FFF2-40B4-BE49-F238E27FC236}">
                <a16:creationId xmlns:a16="http://schemas.microsoft.com/office/drawing/2014/main" id="{7BFF6BDF-F125-45F4-A3C4-377C010A17BD}"/>
              </a:ext>
            </a:extLst>
          </p:cNvPr>
          <p:cNvSpPr>
            <a:spLocks noGrp="1"/>
          </p:cNvSpPr>
          <p:nvPr>
            <p:ph type="pic" sz="quarter" idx="15"/>
          </p:nvPr>
        </p:nvSpPr>
        <p:spPr>
          <a:xfrm>
            <a:off x="6281043" y="4046380"/>
            <a:ext cx="5529263" cy="2394041"/>
          </a:xfrm>
          <a:solidFill>
            <a:schemeClr val="accent2">
              <a:lumMod val="20000"/>
              <a:lumOff val="80000"/>
            </a:schemeClr>
          </a:solidFill>
        </p:spPr>
        <p:txBody>
          <a:bodyPr/>
          <a:lstStyle>
            <a:lvl1pPr>
              <a:defRPr b="0" i="1">
                <a:latin typeface="+mn-lt"/>
              </a:defRPr>
            </a:lvl1pPr>
          </a:lstStyle>
          <a:p>
            <a:endParaRPr lang="de-DE"/>
          </a:p>
        </p:txBody>
      </p:sp>
      <p:sp>
        <p:nvSpPr>
          <p:cNvPr id="11" name="Bildplatzhalter 10">
            <a:extLst>
              <a:ext uri="{FF2B5EF4-FFF2-40B4-BE49-F238E27FC236}">
                <a16:creationId xmlns:a16="http://schemas.microsoft.com/office/drawing/2014/main" id="{D7485CD4-BE2C-442E-A034-DA14AF4DBB66}"/>
              </a:ext>
            </a:extLst>
          </p:cNvPr>
          <p:cNvSpPr>
            <a:spLocks noGrp="1"/>
          </p:cNvSpPr>
          <p:nvPr>
            <p:ph type="pic" sz="quarter" idx="14"/>
          </p:nvPr>
        </p:nvSpPr>
        <p:spPr>
          <a:xfrm>
            <a:off x="6286500" y="1447800"/>
            <a:ext cx="5529263" cy="2394000"/>
          </a:xfrm>
          <a:solidFill>
            <a:schemeClr val="accent2">
              <a:lumMod val="20000"/>
              <a:lumOff val="80000"/>
            </a:schemeClr>
          </a:solidFill>
        </p:spPr>
        <p:txBody>
          <a:bodyPr/>
          <a:lstStyle>
            <a:lvl1pPr>
              <a:defRPr b="0" i="1">
                <a:latin typeface="+mn-lt"/>
              </a:defRPr>
            </a:lvl1pPr>
          </a:lstStyle>
          <a:p>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p:txBody>
          <a:bodyPr/>
          <a:lstStyle>
            <a:lvl1pPr>
              <a:defRPr i="0">
                <a:latin typeface="+mn-lt"/>
              </a:defRPr>
            </a:lvl1pPr>
          </a:lstStyle>
          <a:p>
            <a:r>
              <a:rPr lang="de-DE" dirty="0"/>
              <a:t>Mastertitelformat bearbeiten</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1440000"/>
            <a:ext cx="5528872" cy="504464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7" name="Datumsplatzhalter 3">
            <a:extLst>
              <a:ext uri="{FF2B5EF4-FFF2-40B4-BE49-F238E27FC236}">
                <a16:creationId xmlns:a16="http://schemas.microsoft.com/office/drawing/2014/main" id="{76B03E70-6F07-4D61-915E-71CE705421E8}"/>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8" name="Fußzeilenplatzhalter 4">
            <a:extLst>
              <a:ext uri="{FF2B5EF4-FFF2-40B4-BE49-F238E27FC236}">
                <a16:creationId xmlns:a16="http://schemas.microsoft.com/office/drawing/2014/main" id="{0A5A6428-2AA6-4F18-A5B0-F253A7885E01}"/>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9" name="Foliennummernplatzhalter 5">
            <a:extLst>
              <a:ext uri="{FF2B5EF4-FFF2-40B4-BE49-F238E27FC236}">
                <a16:creationId xmlns:a16="http://schemas.microsoft.com/office/drawing/2014/main" id="{8695E961-5A88-41C4-874F-72F6EC947B77}"/>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1025736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Text - 4-Bilder">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EEBCBA8-CF91-4150-86B7-285275DCB76C}"/>
              </a:ext>
            </a:extLst>
          </p:cNvPr>
          <p:cNvSpPr>
            <a:spLocks noGrp="1"/>
          </p:cNvSpPr>
          <p:nvPr>
            <p:ph type="pic" sz="quarter" idx="18"/>
          </p:nvPr>
        </p:nvSpPr>
        <p:spPr>
          <a:xfrm>
            <a:off x="6281044" y="4046380"/>
            <a:ext cx="2669458" cy="2394041"/>
          </a:xfrm>
          <a:solidFill>
            <a:schemeClr val="accent2">
              <a:lumMod val="20000"/>
              <a:lumOff val="80000"/>
            </a:schemeClr>
          </a:solidFill>
        </p:spPr>
        <p:txBody>
          <a:bodyPr/>
          <a:lstStyle>
            <a:lvl1pPr>
              <a:defRPr b="0" i="1">
                <a:latin typeface="+mn-lt"/>
              </a:defRPr>
            </a:lvl1pPr>
          </a:lstStyle>
          <a:p>
            <a:endParaRPr lang="de-DE"/>
          </a:p>
        </p:txBody>
      </p:sp>
      <p:sp>
        <p:nvSpPr>
          <p:cNvPr id="15" name="Bildplatzhalter 10">
            <a:extLst>
              <a:ext uri="{FF2B5EF4-FFF2-40B4-BE49-F238E27FC236}">
                <a16:creationId xmlns:a16="http://schemas.microsoft.com/office/drawing/2014/main" id="{905D2056-556D-463A-83AE-B14BAD7DCDE2}"/>
              </a:ext>
            </a:extLst>
          </p:cNvPr>
          <p:cNvSpPr>
            <a:spLocks noGrp="1"/>
          </p:cNvSpPr>
          <p:nvPr>
            <p:ph type="pic" sz="quarter" idx="17"/>
          </p:nvPr>
        </p:nvSpPr>
        <p:spPr>
          <a:xfrm>
            <a:off x="9151864" y="1440000"/>
            <a:ext cx="2664000" cy="2394000"/>
          </a:xfrm>
          <a:solidFill>
            <a:schemeClr val="accent2">
              <a:lumMod val="20000"/>
              <a:lumOff val="80000"/>
            </a:schemeClr>
          </a:solidFill>
        </p:spPr>
        <p:txBody>
          <a:bodyPr/>
          <a:lstStyle>
            <a:lvl1pPr>
              <a:defRPr b="0" i="1">
                <a:latin typeface="+mn-lt"/>
              </a:defRPr>
            </a:lvl1pPr>
          </a:lstStyle>
          <a:p>
            <a:endParaRPr lang="de-DE"/>
          </a:p>
        </p:txBody>
      </p:sp>
      <p:sp>
        <p:nvSpPr>
          <p:cNvPr id="11" name="Bildplatzhalter 10">
            <a:extLst>
              <a:ext uri="{FF2B5EF4-FFF2-40B4-BE49-F238E27FC236}">
                <a16:creationId xmlns:a16="http://schemas.microsoft.com/office/drawing/2014/main" id="{D7485CD4-BE2C-442E-A034-DA14AF4DBB66}"/>
              </a:ext>
            </a:extLst>
          </p:cNvPr>
          <p:cNvSpPr>
            <a:spLocks noGrp="1"/>
          </p:cNvSpPr>
          <p:nvPr>
            <p:ph type="pic" sz="quarter" idx="14"/>
          </p:nvPr>
        </p:nvSpPr>
        <p:spPr>
          <a:xfrm>
            <a:off x="6286501" y="1447800"/>
            <a:ext cx="2664000" cy="2394000"/>
          </a:xfrm>
          <a:solidFill>
            <a:schemeClr val="accent2">
              <a:lumMod val="20000"/>
              <a:lumOff val="80000"/>
            </a:schemeClr>
          </a:solidFill>
        </p:spPr>
        <p:txBody>
          <a:bodyPr/>
          <a:lstStyle>
            <a:lvl1pPr>
              <a:defRPr b="0" i="1">
                <a:latin typeface="+mn-lt"/>
              </a:defRPr>
            </a:lvl1pPr>
          </a:lstStyle>
          <a:p>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p:txBody>
          <a:bodyPr/>
          <a:lstStyle>
            <a:lvl1pPr>
              <a:defRPr i="0">
                <a:latin typeface="+mn-lt"/>
              </a:defRPr>
            </a:lvl1pPr>
          </a:lstStyle>
          <a:p>
            <a:r>
              <a:rPr lang="de-DE" dirty="0"/>
              <a:t>Mastertitelformat bearbeiten</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1440000"/>
            <a:ext cx="5528872" cy="504464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7" name="Bildplatzhalter 10">
            <a:extLst>
              <a:ext uri="{FF2B5EF4-FFF2-40B4-BE49-F238E27FC236}">
                <a16:creationId xmlns:a16="http://schemas.microsoft.com/office/drawing/2014/main" id="{A8A1411B-B596-4AB9-B083-9C7D02552D7C}"/>
              </a:ext>
            </a:extLst>
          </p:cNvPr>
          <p:cNvSpPr>
            <a:spLocks noGrp="1"/>
          </p:cNvSpPr>
          <p:nvPr>
            <p:ph type="pic" sz="quarter" idx="19"/>
          </p:nvPr>
        </p:nvSpPr>
        <p:spPr>
          <a:xfrm>
            <a:off x="9151864" y="4046379"/>
            <a:ext cx="2669458" cy="2394041"/>
          </a:xfrm>
          <a:solidFill>
            <a:schemeClr val="accent2">
              <a:lumMod val="20000"/>
              <a:lumOff val="80000"/>
            </a:schemeClr>
          </a:solidFill>
        </p:spPr>
        <p:txBody>
          <a:bodyPr/>
          <a:lstStyle>
            <a:lvl1pPr>
              <a:defRPr b="0" i="1">
                <a:latin typeface="+mn-lt"/>
              </a:defRPr>
            </a:lvl1pPr>
          </a:lstStyle>
          <a:p>
            <a:endParaRPr lang="de-DE"/>
          </a:p>
        </p:txBody>
      </p:sp>
      <p:sp>
        <p:nvSpPr>
          <p:cNvPr id="21" name="Datumsplatzhalter 3">
            <a:extLst>
              <a:ext uri="{FF2B5EF4-FFF2-40B4-BE49-F238E27FC236}">
                <a16:creationId xmlns:a16="http://schemas.microsoft.com/office/drawing/2014/main" id="{77C399D9-23D1-4D4C-ABEB-5A950E53E5D2}"/>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22" name="Fußzeilenplatzhalter 4">
            <a:extLst>
              <a:ext uri="{FF2B5EF4-FFF2-40B4-BE49-F238E27FC236}">
                <a16:creationId xmlns:a16="http://schemas.microsoft.com/office/drawing/2014/main" id="{AC3706A5-92BB-41D6-8F0F-2F2F7AE33D93}"/>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23" name="Foliennummernplatzhalter 5">
            <a:extLst>
              <a:ext uri="{FF2B5EF4-FFF2-40B4-BE49-F238E27FC236}">
                <a16:creationId xmlns:a16="http://schemas.microsoft.com/office/drawing/2014/main" id="{8168D502-E19E-4BBD-8DD3-70A9BA980F66}"/>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1612872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6-Bilder">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EEBCBA8-CF91-4150-86B7-285275DCB76C}"/>
              </a:ext>
            </a:extLst>
          </p:cNvPr>
          <p:cNvSpPr>
            <a:spLocks noGrp="1"/>
          </p:cNvSpPr>
          <p:nvPr>
            <p:ph type="pic" sz="quarter" idx="18"/>
          </p:nvPr>
        </p:nvSpPr>
        <p:spPr>
          <a:xfrm>
            <a:off x="370678" y="4046380"/>
            <a:ext cx="3683162" cy="2394041"/>
          </a:xfrm>
          <a:solidFill>
            <a:schemeClr val="accent2">
              <a:lumMod val="20000"/>
              <a:lumOff val="80000"/>
            </a:schemeClr>
          </a:solidFill>
        </p:spPr>
        <p:txBody>
          <a:bodyPr/>
          <a:lstStyle>
            <a:lvl1pPr>
              <a:defRPr b="0" i="1">
                <a:latin typeface="+mn-lt"/>
              </a:defRPr>
            </a:lvl1pPr>
          </a:lstStyle>
          <a:p>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p:txBody>
          <a:bodyPr/>
          <a:lstStyle>
            <a:lvl1pPr>
              <a:defRPr i="0">
                <a:latin typeface="+mn-lt"/>
              </a:defRPr>
            </a:lvl1pPr>
          </a:lstStyle>
          <a:p>
            <a:r>
              <a:rPr lang="de-DE" dirty="0"/>
              <a:t>Mastertitelformat bearbeiten</a:t>
            </a:r>
          </a:p>
        </p:txBody>
      </p:sp>
      <p:sp>
        <p:nvSpPr>
          <p:cNvPr id="21" name="Datumsplatzhalter 3">
            <a:extLst>
              <a:ext uri="{FF2B5EF4-FFF2-40B4-BE49-F238E27FC236}">
                <a16:creationId xmlns:a16="http://schemas.microsoft.com/office/drawing/2014/main" id="{77C399D9-23D1-4D4C-ABEB-5A950E53E5D2}"/>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22" name="Fußzeilenplatzhalter 4">
            <a:extLst>
              <a:ext uri="{FF2B5EF4-FFF2-40B4-BE49-F238E27FC236}">
                <a16:creationId xmlns:a16="http://schemas.microsoft.com/office/drawing/2014/main" id="{AC3706A5-92BB-41D6-8F0F-2F2F7AE33D93}"/>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23" name="Foliennummernplatzhalter 5">
            <a:extLst>
              <a:ext uri="{FF2B5EF4-FFF2-40B4-BE49-F238E27FC236}">
                <a16:creationId xmlns:a16="http://schemas.microsoft.com/office/drawing/2014/main" id="{8168D502-E19E-4BBD-8DD3-70A9BA980F66}"/>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
        <p:nvSpPr>
          <p:cNvPr id="5" name="Bildplatzhalter 10">
            <a:extLst>
              <a:ext uri="{FF2B5EF4-FFF2-40B4-BE49-F238E27FC236}">
                <a16:creationId xmlns:a16="http://schemas.microsoft.com/office/drawing/2014/main" id="{94923F69-02A1-7056-E543-476039D292AE}"/>
              </a:ext>
            </a:extLst>
          </p:cNvPr>
          <p:cNvSpPr>
            <a:spLocks noGrp="1"/>
          </p:cNvSpPr>
          <p:nvPr>
            <p:ph type="pic" sz="quarter" idx="20"/>
          </p:nvPr>
        </p:nvSpPr>
        <p:spPr>
          <a:xfrm>
            <a:off x="4251690" y="4046380"/>
            <a:ext cx="3683162" cy="2394041"/>
          </a:xfrm>
          <a:solidFill>
            <a:schemeClr val="accent2">
              <a:lumMod val="20000"/>
              <a:lumOff val="80000"/>
            </a:schemeClr>
          </a:solidFill>
        </p:spPr>
        <p:txBody>
          <a:bodyPr/>
          <a:lstStyle>
            <a:lvl1pPr>
              <a:defRPr b="0" i="1">
                <a:latin typeface="+mn-lt"/>
              </a:defRPr>
            </a:lvl1pPr>
          </a:lstStyle>
          <a:p>
            <a:endParaRPr lang="de-DE"/>
          </a:p>
        </p:txBody>
      </p:sp>
      <p:sp>
        <p:nvSpPr>
          <p:cNvPr id="6" name="Bildplatzhalter 10">
            <a:extLst>
              <a:ext uri="{FF2B5EF4-FFF2-40B4-BE49-F238E27FC236}">
                <a16:creationId xmlns:a16="http://schemas.microsoft.com/office/drawing/2014/main" id="{D5971EB1-8F0F-B037-EFAD-5694DF323969}"/>
              </a:ext>
            </a:extLst>
          </p:cNvPr>
          <p:cNvSpPr>
            <a:spLocks noGrp="1"/>
          </p:cNvSpPr>
          <p:nvPr>
            <p:ph type="pic" sz="quarter" idx="21"/>
          </p:nvPr>
        </p:nvSpPr>
        <p:spPr>
          <a:xfrm>
            <a:off x="8132702" y="4046380"/>
            <a:ext cx="3683162" cy="2394041"/>
          </a:xfrm>
          <a:solidFill>
            <a:schemeClr val="accent2">
              <a:lumMod val="20000"/>
              <a:lumOff val="80000"/>
            </a:schemeClr>
          </a:solidFill>
        </p:spPr>
        <p:txBody>
          <a:bodyPr/>
          <a:lstStyle>
            <a:lvl1pPr>
              <a:defRPr b="0" i="1">
                <a:latin typeface="+mn-lt"/>
              </a:defRPr>
            </a:lvl1pPr>
          </a:lstStyle>
          <a:p>
            <a:endParaRPr lang="de-DE"/>
          </a:p>
        </p:txBody>
      </p:sp>
      <p:sp>
        <p:nvSpPr>
          <p:cNvPr id="9" name="Bildplatzhalter 10">
            <a:extLst>
              <a:ext uri="{FF2B5EF4-FFF2-40B4-BE49-F238E27FC236}">
                <a16:creationId xmlns:a16="http://schemas.microsoft.com/office/drawing/2014/main" id="{61D90021-6616-E6F1-3E46-E21C78453230}"/>
              </a:ext>
            </a:extLst>
          </p:cNvPr>
          <p:cNvSpPr>
            <a:spLocks noGrp="1"/>
          </p:cNvSpPr>
          <p:nvPr>
            <p:ph type="pic" sz="quarter" idx="24"/>
          </p:nvPr>
        </p:nvSpPr>
        <p:spPr>
          <a:xfrm>
            <a:off x="370678" y="1433378"/>
            <a:ext cx="3683162" cy="2394041"/>
          </a:xfrm>
          <a:solidFill>
            <a:schemeClr val="accent2">
              <a:lumMod val="20000"/>
              <a:lumOff val="80000"/>
            </a:schemeClr>
          </a:solidFill>
        </p:spPr>
        <p:txBody>
          <a:bodyPr/>
          <a:lstStyle>
            <a:lvl1pPr>
              <a:defRPr b="0" i="1">
                <a:latin typeface="+mn-lt"/>
              </a:defRPr>
            </a:lvl1pPr>
          </a:lstStyle>
          <a:p>
            <a:endParaRPr lang="de-DE"/>
          </a:p>
        </p:txBody>
      </p:sp>
      <p:sp>
        <p:nvSpPr>
          <p:cNvPr id="10" name="Bildplatzhalter 10">
            <a:extLst>
              <a:ext uri="{FF2B5EF4-FFF2-40B4-BE49-F238E27FC236}">
                <a16:creationId xmlns:a16="http://schemas.microsoft.com/office/drawing/2014/main" id="{570EFAE7-E3A0-4B06-85F1-FFBD404F3A3E}"/>
              </a:ext>
            </a:extLst>
          </p:cNvPr>
          <p:cNvSpPr>
            <a:spLocks noGrp="1"/>
          </p:cNvSpPr>
          <p:nvPr>
            <p:ph type="pic" sz="quarter" idx="25"/>
          </p:nvPr>
        </p:nvSpPr>
        <p:spPr>
          <a:xfrm>
            <a:off x="4251690" y="1433378"/>
            <a:ext cx="3683162" cy="2394041"/>
          </a:xfrm>
          <a:solidFill>
            <a:schemeClr val="accent2">
              <a:lumMod val="20000"/>
              <a:lumOff val="80000"/>
            </a:schemeClr>
          </a:solidFill>
        </p:spPr>
        <p:txBody>
          <a:bodyPr/>
          <a:lstStyle>
            <a:lvl1pPr>
              <a:defRPr b="0" i="1">
                <a:latin typeface="+mn-lt"/>
              </a:defRPr>
            </a:lvl1pPr>
          </a:lstStyle>
          <a:p>
            <a:endParaRPr lang="de-DE"/>
          </a:p>
        </p:txBody>
      </p:sp>
      <p:sp>
        <p:nvSpPr>
          <p:cNvPr id="12" name="Bildplatzhalter 10">
            <a:extLst>
              <a:ext uri="{FF2B5EF4-FFF2-40B4-BE49-F238E27FC236}">
                <a16:creationId xmlns:a16="http://schemas.microsoft.com/office/drawing/2014/main" id="{69BC96C5-5EDD-E71F-5962-FF78FED15697}"/>
              </a:ext>
            </a:extLst>
          </p:cNvPr>
          <p:cNvSpPr>
            <a:spLocks noGrp="1"/>
          </p:cNvSpPr>
          <p:nvPr>
            <p:ph type="pic" sz="quarter" idx="26"/>
          </p:nvPr>
        </p:nvSpPr>
        <p:spPr>
          <a:xfrm>
            <a:off x="8132702" y="1433378"/>
            <a:ext cx="3683162" cy="2394041"/>
          </a:xfrm>
          <a:solidFill>
            <a:schemeClr val="accent2">
              <a:lumMod val="20000"/>
              <a:lumOff val="80000"/>
            </a:schemeClr>
          </a:solidFill>
        </p:spPr>
        <p:txBody>
          <a:bodyPr/>
          <a:lstStyle>
            <a:lvl1pPr>
              <a:defRPr b="0" i="1">
                <a:latin typeface="+mn-lt"/>
              </a:defRPr>
            </a:lvl1pPr>
          </a:lstStyle>
          <a:p>
            <a:endParaRPr lang="de-DE"/>
          </a:p>
        </p:txBody>
      </p:sp>
    </p:spTree>
    <p:extLst>
      <p:ext uri="{BB962C8B-B14F-4D97-AF65-F5344CB8AC3E}">
        <p14:creationId xmlns:p14="http://schemas.microsoft.com/office/powerpoint/2010/main" val="1962621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 Bild">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D7485CD4-BE2C-442E-A034-DA14AF4DBB66}"/>
              </a:ext>
            </a:extLst>
          </p:cNvPr>
          <p:cNvSpPr>
            <a:spLocks noGrp="1"/>
          </p:cNvSpPr>
          <p:nvPr>
            <p:ph type="pic" sz="quarter" idx="14"/>
          </p:nvPr>
        </p:nvSpPr>
        <p:spPr>
          <a:xfrm>
            <a:off x="376136" y="1447800"/>
            <a:ext cx="11439627" cy="5022850"/>
          </a:xfrm>
          <a:solidFill>
            <a:schemeClr val="accent2">
              <a:lumMod val="20000"/>
              <a:lumOff val="80000"/>
            </a:schemeClr>
          </a:solidFill>
        </p:spPr>
        <p:txBody>
          <a:bodyPr/>
          <a:lstStyle>
            <a:lvl1pPr>
              <a:defRPr b="0" i="1">
                <a:latin typeface="+mn-lt"/>
              </a:defRPr>
            </a:lvl1pPr>
          </a:lstStyle>
          <a:p>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p:txBody>
          <a:bodyPr/>
          <a:lstStyle>
            <a:lvl1pPr>
              <a:defRPr i="0">
                <a:latin typeface="+mn-lt"/>
              </a:defRPr>
            </a:lvl1pPr>
          </a:lstStyle>
          <a:p>
            <a:r>
              <a:rPr lang="de-DE" dirty="0"/>
              <a:t>Mastertitelformat bearbeiten</a:t>
            </a:r>
          </a:p>
        </p:txBody>
      </p:sp>
      <p:sp>
        <p:nvSpPr>
          <p:cNvPr id="14" name="Datumsplatzhalter 3">
            <a:extLst>
              <a:ext uri="{FF2B5EF4-FFF2-40B4-BE49-F238E27FC236}">
                <a16:creationId xmlns:a16="http://schemas.microsoft.com/office/drawing/2014/main" id="{2920419E-A5CD-4EE2-B41F-FBA1C0F89FC4}"/>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5" name="Fußzeilenplatzhalter 4">
            <a:extLst>
              <a:ext uri="{FF2B5EF4-FFF2-40B4-BE49-F238E27FC236}">
                <a16:creationId xmlns:a16="http://schemas.microsoft.com/office/drawing/2014/main" id="{30ACC8BC-0B75-4381-B64E-7A94B613D6D7}"/>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6" name="Foliennummernplatzhalter 5">
            <a:extLst>
              <a:ext uri="{FF2B5EF4-FFF2-40B4-BE49-F238E27FC236}">
                <a16:creationId xmlns:a16="http://schemas.microsoft.com/office/drawing/2014/main" id="{EBAB2C9B-CB20-4406-81C0-BD181F8899BB}"/>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3433989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Screen 16: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a:xfrm>
            <a:off x="376136" y="741544"/>
            <a:ext cx="11439728" cy="480131"/>
          </a:xfrm>
        </p:spPr>
        <p:txBody>
          <a:bodyPr/>
          <a:lstStyle>
            <a:lvl1pPr>
              <a:defRPr i="0">
                <a:latin typeface="+mn-lt"/>
              </a:defRPr>
            </a:lvl1pPr>
          </a:lstStyle>
          <a:p>
            <a:r>
              <a:rPr lang="de-DE"/>
              <a:t>Mastertitelformat bearbeiten</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9417465" y="1440000"/>
            <a:ext cx="2503918" cy="5044646"/>
          </a:xfrm>
        </p:spPr>
        <p:txBody>
          <a:bodyPr/>
          <a:lstStyle>
            <a:lvl1pPr>
              <a:lnSpc>
                <a:spcPct val="140000"/>
              </a:lnSpc>
              <a:defRPr/>
            </a:lvl1pPr>
            <a:lvl2pPr>
              <a:lnSpc>
                <a:spcPct val="140000"/>
              </a:lnSpc>
              <a:defRPr/>
            </a:lvl2pPr>
            <a:lvl3pPr>
              <a:lnSpc>
                <a:spcPct val="140000"/>
              </a:lnSpc>
              <a:defRPr/>
            </a:lvl3pPr>
            <a:lvl4pPr>
              <a:lnSpc>
                <a:spcPct val="140000"/>
              </a:lnSpc>
              <a:defRPr/>
            </a:lvl4pPr>
            <a:lvl5pPr>
              <a:lnSpc>
                <a:spcPct val="140000"/>
              </a:lnSpc>
              <a:defRPr/>
            </a:lvl5pPr>
            <a:lvl6pPr>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
        <p:nvSpPr>
          <p:cNvPr id="13" name="Datumsplatzhalter 3">
            <a:extLst>
              <a:ext uri="{FF2B5EF4-FFF2-40B4-BE49-F238E27FC236}">
                <a16:creationId xmlns:a16="http://schemas.microsoft.com/office/drawing/2014/main" id="{DA72988A-0BAA-4F43-B726-387A5E6456B4}"/>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a:p>
        </p:txBody>
      </p:sp>
      <p:sp>
        <p:nvSpPr>
          <p:cNvPr id="14" name="Fußzeilenplatzhalter 4">
            <a:extLst>
              <a:ext uri="{FF2B5EF4-FFF2-40B4-BE49-F238E27FC236}">
                <a16:creationId xmlns:a16="http://schemas.microsoft.com/office/drawing/2014/main" id="{12BDBCE6-AF37-4AED-838D-8D7B11E3D38A}"/>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a:p>
        </p:txBody>
      </p:sp>
      <p:sp>
        <p:nvSpPr>
          <p:cNvPr id="15" name="Foliennummernplatzhalter 5">
            <a:extLst>
              <a:ext uri="{FF2B5EF4-FFF2-40B4-BE49-F238E27FC236}">
                <a16:creationId xmlns:a16="http://schemas.microsoft.com/office/drawing/2014/main" id="{789020C7-0203-4DF5-B7F6-A3B44F5DB8CB}"/>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a:p>
        </p:txBody>
      </p:sp>
      <p:sp>
        <p:nvSpPr>
          <p:cNvPr id="4" name="Bildplatzhalter 10">
            <a:extLst>
              <a:ext uri="{FF2B5EF4-FFF2-40B4-BE49-F238E27FC236}">
                <a16:creationId xmlns:a16="http://schemas.microsoft.com/office/drawing/2014/main" id="{BA2840C1-32FF-F2CD-C183-538B66D5E0D8}"/>
              </a:ext>
            </a:extLst>
          </p:cNvPr>
          <p:cNvSpPr>
            <a:spLocks noGrp="1"/>
          </p:cNvSpPr>
          <p:nvPr>
            <p:ph type="pic" sz="quarter" idx="14"/>
          </p:nvPr>
        </p:nvSpPr>
        <p:spPr>
          <a:xfrm>
            <a:off x="376136" y="1447800"/>
            <a:ext cx="8938186" cy="5022850"/>
          </a:xfrm>
          <a:solidFill>
            <a:schemeClr val="accent2">
              <a:lumMod val="20000"/>
              <a:lumOff val="80000"/>
            </a:schemeClr>
          </a:solidFill>
        </p:spPr>
        <p:txBody>
          <a:bodyPr/>
          <a:lstStyle>
            <a:lvl1pPr>
              <a:defRPr b="0" i="1">
                <a:latin typeface="+mn-lt"/>
              </a:defRPr>
            </a:lvl1pPr>
          </a:lstStyle>
          <a:p>
            <a:endParaRPr lang="de-DE"/>
          </a:p>
        </p:txBody>
      </p:sp>
    </p:spTree>
    <p:extLst>
      <p:ext uri="{BB962C8B-B14F-4D97-AF65-F5344CB8AC3E}">
        <p14:creationId xmlns:p14="http://schemas.microsoft.com/office/powerpoint/2010/main" val="895989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FullScreen">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3FE34684-E4C8-41BB-B5B9-F458E553B89A}"/>
              </a:ext>
            </a:extLst>
          </p:cNvPr>
          <p:cNvSpPr>
            <a:spLocks noGrp="1"/>
          </p:cNvSpPr>
          <p:nvPr>
            <p:ph type="pic" sz="quarter" idx="10"/>
          </p:nvPr>
        </p:nvSpPr>
        <p:spPr>
          <a:xfrm>
            <a:off x="1" y="0"/>
            <a:ext cx="12192000" cy="6858000"/>
          </a:xfrm>
          <a:custGeom>
            <a:avLst/>
            <a:gdLst>
              <a:gd name="connsiteX0" fmla="*/ 6100753 w 12192000"/>
              <a:gd name="connsiteY0" fmla="*/ 72001 h 6858000"/>
              <a:gd name="connsiteX1" fmla="*/ 5921141 w 12192000"/>
              <a:gd name="connsiteY1" fmla="*/ 252398 h 6858000"/>
              <a:gd name="connsiteX2" fmla="*/ 6101530 w 12192000"/>
              <a:gd name="connsiteY2" fmla="*/ 432001 h 6858000"/>
              <a:gd name="connsiteX3" fmla="*/ 6281141 w 12192000"/>
              <a:gd name="connsiteY3" fmla="*/ 252398 h 6858000"/>
              <a:gd name="connsiteX4" fmla="*/ 6100753 w 12192000"/>
              <a:gd name="connsiteY4" fmla="*/ 72001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100753" y="72001"/>
                </a:moveTo>
                <a:cubicBezTo>
                  <a:pt x="6002005" y="72001"/>
                  <a:pt x="5921141" y="153061"/>
                  <a:pt x="5921141" y="252398"/>
                </a:cubicBezTo>
                <a:cubicBezTo>
                  <a:pt x="5921141" y="351736"/>
                  <a:pt x="6002005" y="432001"/>
                  <a:pt x="6101530" y="432001"/>
                </a:cubicBezTo>
                <a:cubicBezTo>
                  <a:pt x="6200277" y="432001"/>
                  <a:pt x="6281141" y="350941"/>
                  <a:pt x="6281141" y="252398"/>
                </a:cubicBezTo>
                <a:cubicBezTo>
                  <a:pt x="6281141" y="153061"/>
                  <a:pt x="6200277" y="72001"/>
                  <a:pt x="6100753" y="72001"/>
                </a:cubicBezTo>
                <a:close/>
                <a:moveTo>
                  <a:pt x="0" y="0"/>
                </a:moveTo>
                <a:lnTo>
                  <a:pt x="12192000" y="0"/>
                </a:lnTo>
                <a:lnTo>
                  <a:pt x="12192000" y="6858000"/>
                </a:lnTo>
                <a:lnTo>
                  <a:pt x="0" y="6858000"/>
                </a:lnTo>
                <a:close/>
              </a:path>
            </a:pathLst>
          </a:custGeom>
          <a:solidFill>
            <a:schemeClr val="accent2">
              <a:lumMod val="20000"/>
              <a:lumOff val="80000"/>
            </a:schemeClr>
          </a:solidFill>
        </p:spPr>
        <p:txBody>
          <a:bodyPr wrap="square">
            <a:noAutofit/>
          </a:bodyPr>
          <a:lstStyle>
            <a:lvl1pPr>
              <a:defRPr b="0" i="1">
                <a:latin typeface="+mn-lt"/>
              </a:defRPr>
            </a:lvl1pPr>
          </a:lstStyle>
          <a:p>
            <a:endParaRPr lang="de-DE"/>
          </a:p>
        </p:txBody>
      </p:sp>
      <p:grpSp>
        <p:nvGrpSpPr>
          <p:cNvPr id="17" name="Gruppieren 16">
            <a:extLst>
              <a:ext uri="{FF2B5EF4-FFF2-40B4-BE49-F238E27FC236}">
                <a16:creationId xmlns:a16="http://schemas.microsoft.com/office/drawing/2014/main" id="{51A0D438-2E87-440E-930A-2B0DAD2C624B}"/>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8" name="Freihandform: Form 17">
              <a:extLst>
                <a:ext uri="{FF2B5EF4-FFF2-40B4-BE49-F238E27FC236}">
                  <a16:creationId xmlns:a16="http://schemas.microsoft.com/office/drawing/2014/main" id="{70DF851F-72C0-4D37-9E1D-481C4C9A1C72}"/>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A565C7A-7159-4D9D-A2C0-A91C9A1D2547}"/>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Tree>
    <p:extLst>
      <p:ext uri="{BB962C8B-B14F-4D97-AF65-F5344CB8AC3E}">
        <p14:creationId xmlns:p14="http://schemas.microsoft.com/office/powerpoint/2010/main" val="1791233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 Text Text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a:xfrm>
            <a:off x="376136" y="741544"/>
            <a:ext cx="11439728" cy="480131"/>
          </a:xfrm>
        </p:spPr>
        <p:txBody>
          <a:bodyPr/>
          <a:lstStyle>
            <a:lvl1pPr>
              <a:defRPr i="0">
                <a:latin typeface="+mn-lt"/>
              </a:defRPr>
            </a:lvl1pPr>
          </a:lstStyle>
          <a:p>
            <a:r>
              <a:rPr lang="de-DE" dirty="0"/>
              <a:t>Mastertitelformat bearbeiten</a:t>
            </a:r>
          </a:p>
        </p:txBody>
      </p:sp>
      <p:sp>
        <p:nvSpPr>
          <p:cNvPr id="10" name="Textplatzhalter 4">
            <a:extLst>
              <a:ext uri="{FF2B5EF4-FFF2-40B4-BE49-F238E27FC236}">
                <a16:creationId xmlns:a16="http://schemas.microsoft.com/office/drawing/2014/main" id="{F16DE4F5-85EF-47A2-AC53-21E7A5F80D5C}"/>
              </a:ext>
            </a:extLst>
          </p:cNvPr>
          <p:cNvSpPr>
            <a:spLocks noGrp="1"/>
          </p:cNvSpPr>
          <p:nvPr>
            <p:ph type="body" sz="quarter" idx="10"/>
          </p:nvPr>
        </p:nvSpPr>
        <p:spPr>
          <a:xfrm>
            <a:off x="376137" y="1432198"/>
            <a:ext cx="7457744" cy="5038725"/>
          </a:xfrm>
        </p:spPr>
        <p:txBody>
          <a:bodyPr/>
          <a:lstStyle>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1" name="Inhaltsplatzhalter 2">
            <a:extLst>
              <a:ext uri="{FF2B5EF4-FFF2-40B4-BE49-F238E27FC236}">
                <a16:creationId xmlns:a16="http://schemas.microsoft.com/office/drawing/2014/main" id="{F7C741A4-C4E9-4846-99FB-204C3C56FF5E}"/>
              </a:ext>
            </a:extLst>
          </p:cNvPr>
          <p:cNvSpPr>
            <a:spLocks noGrp="1"/>
          </p:cNvSpPr>
          <p:nvPr>
            <p:ph idx="13"/>
          </p:nvPr>
        </p:nvSpPr>
        <p:spPr>
          <a:xfrm>
            <a:off x="8229600" y="2345259"/>
            <a:ext cx="3586264" cy="4146603"/>
          </a:xfrm>
          <a:solidFill>
            <a:schemeClr val="accent3"/>
          </a:solidFill>
        </p:spPr>
        <p:txBody>
          <a:bodyPr lIns="180000" tIns="180000" rIns="180000" bIns="180000" anchor="b" anchorCtr="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5" name="Datumsplatzhalter 3">
            <a:extLst>
              <a:ext uri="{FF2B5EF4-FFF2-40B4-BE49-F238E27FC236}">
                <a16:creationId xmlns:a16="http://schemas.microsoft.com/office/drawing/2014/main" id="{10795EAF-16E8-439F-A481-3B498802CAD6}"/>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6" name="Fußzeilenplatzhalter 4">
            <a:extLst>
              <a:ext uri="{FF2B5EF4-FFF2-40B4-BE49-F238E27FC236}">
                <a16:creationId xmlns:a16="http://schemas.microsoft.com/office/drawing/2014/main" id="{C4FD9D99-6F0C-4754-B6CB-018970C2E336}"/>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7" name="Foliennummernplatzhalter 5">
            <a:extLst>
              <a:ext uri="{FF2B5EF4-FFF2-40B4-BE49-F238E27FC236}">
                <a16:creationId xmlns:a16="http://schemas.microsoft.com/office/drawing/2014/main" id="{BD41E824-895E-4E90-8D21-BA2360DDB1D0}"/>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1515414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Übersicht">
    <p:spTree>
      <p:nvGrpSpPr>
        <p:cNvPr id="1" name=""/>
        <p:cNvGrpSpPr/>
        <p:nvPr/>
      </p:nvGrpSpPr>
      <p:grpSpPr>
        <a:xfrm>
          <a:off x="0" y="0"/>
          <a:ext cx="0" cy="0"/>
          <a:chOff x="0" y="0"/>
          <a:chExt cx="0" cy="0"/>
        </a:xfrm>
      </p:grpSpPr>
      <p:sp>
        <p:nvSpPr>
          <p:cNvPr id="20" name="Inhaltsplatzhalter 2">
            <a:extLst>
              <a:ext uri="{FF2B5EF4-FFF2-40B4-BE49-F238E27FC236}">
                <a16:creationId xmlns:a16="http://schemas.microsoft.com/office/drawing/2014/main" id="{1E8E3B5B-7FA0-4938-877A-A62462B423F2}"/>
              </a:ext>
            </a:extLst>
          </p:cNvPr>
          <p:cNvSpPr>
            <a:spLocks noGrp="1"/>
          </p:cNvSpPr>
          <p:nvPr>
            <p:ph idx="22"/>
          </p:nvPr>
        </p:nvSpPr>
        <p:spPr>
          <a:xfrm>
            <a:off x="376034" y="3429000"/>
            <a:ext cx="3586264" cy="3062862"/>
          </a:xfrm>
          <a:solidFill>
            <a:schemeClr val="accent3"/>
          </a:solidFill>
        </p:spPr>
        <p:txBody>
          <a:bodyPr lIns="360000" tIns="1728000" rIns="288000" bIns="360000" anchor="t" anchorCtr="0">
            <a:noAutofit/>
          </a:bodyPr>
          <a:lstStyle>
            <a:lvl1pPr>
              <a:lnSpc>
                <a:spcPct val="100000"/>
              </a:lnSpc>
              <a:spcBef>
                <a:spcPts val="0"/>
              </a:spcBef>
              <a:defRPr>
                <a:solidFill>
                  <a:schemeClr val="bg1"/>
                </a:solidFill>
              </a:defRPr>
            </a:lvl1pPr>
            <a:lvl2pPr>
              <a:lnSpc>
                <a:spcPct val="100000"/>
              </a:lnSpc>
              <a:spcBef>
                <a:spcPts val="0"/>
              </a:spcBef>
              <a:defRPr>
                <a:solidFill>
                  <a:schemeClr val="bg1"/>
                </a:solidFill>
              </a:defRPr>
            </a:lvl2pPr>
            <a:lvl3pPr>
              <a:lnSpc>
                <a:spcPct val="100000"/>
              </a:lnSpc>
              <a:spcBef>
                <a:spcPts val="0"/>
              </a:spcBef>
              <a:defRPr>
                <a:solidFill>
                  <a:schemeClr val="bg1"/>
                </a:solidFill>
              </a:defRPr>
            </a:lvl3pPr>
            <a:lvl4pPr>
              <a:lnSpc>
                <a:spcPct val="100000"/>
              </a:lnSpc>
              <a:spcBef>
                <a:spcPts val="0"/>
              </a:spcBef>
              <a:defRPr>
                <a:solidFill>
                  <a:schemeClr val="bg1"/>
                </a:solidFill>
              </a:defRPr>
            </a:lvl4pPr>
            <a:lvl5pPr>
              <a:lnSpc>
                <a:spcPct val="100000"/>
              </a:lnSpc>
              <a:spcBef>
                <a:spcPts val="0"/>
              </a:spcBef>
              <a:defRPr>
                <a:solidFill>
                  <a:schemeClr val="bg1"/>
                </a:solidFill>
              </a:defRPr>
            </a:lvl5pPr>
            <a:lvl6pPr>
              <a:lnSpc>
                <a:spcPct val="100000"/>
              </a:lnSpc>
              <a:spcBef>
                <a:spcPts val="0"/>
              </a:spcBef>
              <a:defRPr>
                <a:solidFill>
                  <a:schemeClr val="bg1"/>
                </a:solidFill>
              </a:defRPr>
            </a:lvl6pPr>
            <a:lvl7pPr>
              <a:lnSpc>
                <a:spcPct val="100000"/>
              </a:lnSpc>
              <a:spcBef>
                <a:spcPts val="0"/>
              </a:spcBef>
              <a:defRPr>
                <a:solidFill>
                  <a:schemeClr val="bg1"/>
                </a:solidFill>
              </a:defRPr>
            </a:lvl7pPr>
            <a:lvl8pPr>
              <a:lnSpc>
                <a:spcPct val="100000"/>
              </a:lnSpc>
              <a:spcBef>
                <a:spcPts val="0"/>
              </a:spcBef>
              <a:defRPr>
                <a:solidFill>
                  <a:schemeClr val="bg1"/>
                </a:solidFill>
              </a:defRPr>
            </a:lvl8pPr>
            <a:lvl9pPr>
              <a:lnSpc>
                <a:spcPct val="100000"/>
              </a:lnSpc>
              <a:spcBef>
                <a:spcPts val="0"/>
              </a:spcBef>
              <a:defRPr>
                <a:solidFill>
                  <a:schemeClr val="bg1"/>
                </a:solidFill>
              </a:defRPr>
            </a:lvl9pPr>
          </a:lstStyle>
          <a:p>
            <a:pPr lvl="0"/>
            <a:r>
              <a:rPr lang="de-DE" dirty="0"/>
              <a:t>Mastertextformat</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9" name="Inhaltsplatzhalter 2">
            <a:extLst>
              <a:ext uri="{FF2B5EF4-FFF2-40B4-BE49-F238E27FC236}">
                <a16:creationId xmlns:a16="http://schemas.microsoft.com/office/drawing/2014/main" id="{26711ECA-C627-4863-97FE-7A090E28D5E6}"/>
              </a:ext>
            </a:extLst>
          </p:cNvPr>
          <p:cNvSpPr>
            <a:spLocks noGrp="1"/>
          </p:cNvSpPr>
          <p:nvPr>
            <p:ph idx="21"/>
          </p:nvPr>
        </p:nvSpPr>
        <p:spPr>
          <a:xfrm>
            <a:off x="4302817" y="3426196"/>
            <a:ext cx="3586264" cy="3062862"/>
          </a:xfrm>
          <a:solidFill>
            <a:schemeClr val="accent3"/>
          </a:solidFill>
        </p:spPr>
        <p:txBody>
          <a:bodyPr lIns="360000" tIns="1728000" rIns="288000" bIns="360000" anchor="t" anchorCtr="0">
            <a:noAutofit/>
          </a:bodyPr>
          <a:lstStyle>
            <a:lvl1pPr>
              <a:lnSpc>
                <a:spcPct val="100000"/>
              </a:lnSpc>
              <a:spcBef>
                <a:spcPts val="0"/>
              </a:spcBef>
              <a:defRPr>
                <a:solidFill>
                  <a:schemeClr val="bg1"/>
                </a:solidFill>
              </a:defRPr>
            </a:lvl1pPr>
            <a:lvl2pPr>
              <a:lnSpc>
                <a:spcPct val="100000"/>
              </a:lnSpc>
              <a:spcBef>
                <a:spcPts val="0"/>
              </a:spcBef>
              <a:defRPr>
                <a:solidFill>
                  <a:schemeClr val="bg1"/>
                </a:solidFill>
              </a:defRPr>
            </a:lvl2pPr>
            <a:lvl3pPr>
              <a:lnSpc>
                <a:spcPct val="100000"/>
              </a:lnSpc>
              <a:spcBef>
                <a:spcPts val="0"/>
              </a:spcBef>
              <a:defRPr>
                <a:solidFill>
                  <a:schemeClr val="bg1"/>
                </a:solidFill>
              </a:defRPr>
            </a:lvl3pPr>
            <a:lvl4pPr>
              <a:lnSpc>
                <a:spcPct val="100000"/>
              </a:lnSpc>
              <a:spcBef>
                <a:spcPts val="0"/>
              </a:spcBef>
              <a:defRPr>
                <a:solidFill>
                  <a:schemeClr val="bg1"/>
                </a:solidFill>
              </a:defRPr>
            </a:lvl4pPr>
            <a:lvl5pPr>
              <a:lnSpc>
                <a:spcPct val="100000"/>
              </a:lnSpc>
              <a:spcBef>
                <a:spcPts val="0"/>
              </a:spcBef>
              <a:defRPr>
                <a:solidFill>
                  <a:schemeClr val="bg1"/>
                </a:solidFill>
              </a:defRPr>
            </a:lvl5pPr>
            <a:lvl6pPr>
              <a:lnSpc>
                <a:spcPct val="100000"/>
              </a:lnSpc>
              <a:spcBef>
                <a:spcPts val="0"/>
              </a:spcBef>
              <a:defRPr>
                <a:solidFill>
                  <a:schemeClr val="bg1"/>
                </a:solidFill>
              </a:defRPr>
            </a:lvl6pPr>
            <a:lvl7pPr>
              <a:lnSpc>
                <a:spcPct val="100000"/>
              </a:lnSpc>
              <a:spcBef>
                <a:spcPts val="0"/>
              </a:spcBef>
              <a:defRPr>
                <a:solidFill>
                  <a:schemeClr val="bg1"/>
                </a:solidFill>
              </a:defRPr>
            </a:lvl7pPr>
            <a:lvl8pPr>
              <a:lnSpc>
                <a:spcPct val="100000"/>
              </a:lnSpc>
              <a:spcBef>
                <a:spcPts val="0"/>
              </a:spcBef>
              <a:defRPr>
                <a:solidFill>
                  <a:schemeClr val="bg1"/>
                </a:solidFill>
              </a:defRPr>
            </a:lvl8pPr>
            <a:lvl9pPr>
              <a:lnSpc>
                <a:spcPct val="100000"/>
              </a:lnSpc>
              <a:spcBef>
                <a:spcPts val="0"/>
              </a:spcBef>
              <a:defRPr>
                <a:solidFill>
                  <a:schemeClr val="bg1"/>
                </a:solidFill>
              </a:defRPr>
            </a:lvl9pPr>
          </a:lstStyle>
          <a:p>
            <a:pPr lvl="0"/>
            <a:r>
              <a:rPr lang="de-DE" dirty="0"/>
              <a:t>Mastertextformat</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1" name="Inhaltsplatzhalter 2">
            <a:extLst>
              <a:ext uri="{FF2B5EF4-FFF2-40B4-BE49-F238E27FC236}">
                <a16:creationId xmlns:a16="http://schemas.microsoft.com/office/drawing/2014/main" id="{F7C741A4-C4E9-4846-99FB-204C3C56FF5E}"/>
              </a:ext>
            </a:extLst>
          </p:cNvPr>
          <p:cNvSpPr>
            <a:spLocks noGrp="1"/>
          </p:cNvSpPr>
          <p:nvPr>
            <p:ph idx="13"/>
          </p:nvPr>
        </p:nvSpPr>
        <p:spPr>
          <a:xfrm>
            <a:off x="8229600" y="3429000"/>
            <a:ext cx="3586264" cy="3062862"/>
          </a:xfrm>
          <a:solidFill>
            <a:schemeClr val="accent3"/>
          </a:solidFill>
        </p:spPr>
        <p:txBody>
          <a:bodyPr lIns="360000" tIns="1728000" rIns="288000" bIns="360000" anchor="t" anchorCtr="0">
            <a:noAutofit/>
          </a:bodyPr>
          <a:lstStyle>
            <a:lvl1pPr>
              <a:lnSpc>
                <a:spcPct val="100000"/>
              </a:lnSpc>
              <a:spcBef>
                <a:spcPts val="0"/>
              </a:spcBef>
              <a:defRPr>
                <a:solidFill>
                  <a:schemeClr val="bg1"/>
                </a:solidFill>
              </a:defRPr>
            </a:lvl1pPr>
            <a:lvl2pPr>
              <a:lnSpc>
                <a:spcPct val="100000"/>
              </a:lnSpc>
              <a:spcBef>
                <a:spcPts val="0"/>
              </a:spcBef>
              <a:defRPr>
                <a:solidFill>
                  <a:schemeClr val="bg1"/>
                </a:solidFill>
              </a:defRPr>
            </a:lvl2pPr>
            <a:lvl3pPr>
              <a:lnSpc>
                <a:spcPct val="100000"/>
              </a:lnSpc>
              <a:spcBef>
                <a:spcPts val="0"/>
              </a:spcBef>
              <a:defRPr>
                <a:solidFill>
                  <a:schemeClr val="bg1"/>
                </a:solidFill>
              </a:defRPr>
            </a:lvl3pPr>
            <a:lvl4pPr>
              <a:lnSpc>
                <a:spcPct val="100000"/>
              </a:lnSpc>
              <a:spcBef>
                <a:spcPts val="0"/>
              </a:spcBef>
              <a:defRPr>
                <a:solidFill>
                  <a:schemeClr val="bg1"/>
                </a:solidFill>
              </a:defRPr>
            </a:lvl4pPr>
            <a:lvl5pPr>
              <a:lnSpc>
                <a:spcPct val="100000"/>
              </a:lnSpc>
              <a:spcBef>
                <a:spcPts val="0"/>
              </a:spcBef>
              <a:defRPr>
                <a:solidFill>
                  <a:schemeClr val="bg1"/>
                </a:solidFill>
              </a:defRPr>
            </a:lvl5pPr>
            <a:lvl6pPr>
              <a:lnSpc>
                <a:spcPct val="100000"/>
              </a:lnSpc>
              <a:spcBef>
                <a:spcPts val="0"/>
              </a:spcBef>
              <a:defRPr>
                <a:solidFill>
                  <a:schemeClr val="bg1"/>
                </a:solidFill>
              </a:defRPr>
            </a:lvl6pPr>
            <a:lvl7pPr>
              <a:lnSpc>
                <a:spcPct val="100000"/>
              </a:lnSpc>
              <a:spcBef>
                <a:spcPts val="0"/>
              </a:spcBef>
              <a:defRPr>
                <a:solidFill>
                  <a:schemeClr val="bg1"/>
                </a:solidFill>
              </a:defRPr>
            </a:lvl7pPr>
            <a:lvl8pPr>
              <a:lnSpc>
                <a:spcPct val="100000"/>
              </a:lnSpc>
              <a:spcBef>
                <a:spcPts val="0"/>
              </a:spcBef>
              <a:defRPr>
                <a:solidFill>
                  <a:schemeClr val="bg1"/>
                </a:solidFill>
              </a:defRPr>
            </a:lvl8pPr>
            <a:lvl9pPr>
              <a:lnSpc>
                <a:spcPct val="100000"/>
              </a:lnSpc>
              <a:spcBef>
                <a:spcPts val="0"/>
              </a:spcBef>
              <a:defRPr>
                <a:solidFill>
                  <a:schemeClr val="bg1"/>
                </a:solidFill>
              </a:defRPr>
            </a:lvl9pPr>
          </a:lstStyle>
          <a:p>
            <a:pPr lvl="0"/>
            <a:r>
              <a:rPr lang="de-DE" dirty="0"/>
              <a:t>Mastertextformat</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a:xfrm>
            <a:off x="376136" y="741544"/>
            <a:ext cx="11439728" cy="480131"/>
          </a:xfrm>
        </p:spPr>
        <p:txBody>
          <a:bodyPr/>
          <a:lstStyle>
            <a:lvl1pPr>
              <a:defRPr i="0">
                <a:latin typeface="+mn-lt"/>
              </a:defRPr>
            </a:lvl1pPr>
          </a:lstStyle>
          <a:p>
            <a:r>
              <a:rPr lang="de-DE" dirty="0"/>
              <a:t>Mastertitelformat bearbeiten</a:t>
            </a:r>
          </a:p>
        </p:txBody>
      </p:sp>
      <p:sp>
        <p:nvSpPr>
          <p:cNvPr id="17" name="Datumsplatzhalter 3">
            <a:extLst>
              <a:ext uri="{FF2B5EF4-FFF2-40B4-BE49-F238E27FC236}">
                <a16:creationId xmlns:a16="http://schemas.microsoft.com/office/drawing/2014/main" id="{148A066A-1C59-4ACB-8EA3-8930E02AB7B0}"/>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21" name="Fußzeilenplatzhalter 4">
            <a:extLst>
              <a:ext uri="{FF2B5EF4-FFF2-40B4-BE49-F238E27FC236}">
                <a16:creationId xmlns:a16="http://schemas.microsoft.com/office/drawing/2014/main" id="{65ACE42F-D366-4057-8971-02D1999D8C7E}"/>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22" name="Foliennummernplatzhalter 5">
            <a:extLst>
              <a:ext uri="{FF2B5EF4-FFF2-40B4-BE49-F238E27FC236}">
                <a16:creationId xmlns:a16="http://schemas.microsoft.com/office/drawing/2014/main" id="{3ADFF7FB-8A45-471C-9198-683A368F82C5}"/>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
        <p:nvSpPr>
          <p:cNvPr id="12" name="Bildplatzhalter 14">
            <a:extLst>
              <a:ext uri="{FF2B5EF4-FFF2-40B4-BE49-F238E27FC236}">
                <a16:creationId xmlns:a16="http://schemas.microsoft.com/office/drawing/2014/main" id="{1E182D2E-7A41-B641-8C1B-708565845093}"/>
              </a:ext>
            </a:extLst>
          </p:cNvPr>
          <p:cNvSpPr>
            <a:spLocks noGrp="1"/>
          </p:cNvSpPr>
          <p:nvPr>
            <p:ph type="pic" sz="quarter" idx="18"/>
          </p:nvPr>
        </p:nvSpPr>
        <p:spPr>
          <a:xfrm>
            <a:off x="375931" y="1447696"/>
            <a:ext cx="3586366" cy="3586366"/>
          </a:xfrm>
          <a:custGeom>
            <a:avLst/>
            <a:gdLst>
              <a:gd name="connsiteX0" fmla="*/ 1793183 w 3586366"/>
              <a:gd name="connsiteY0" fmla="*/ 0 h 3586366"/>
              <a:gd name="connsiteX1" fmla="*/ 3586366 w 3586366"/>
              <a:gd name="connsiteY1" fmla="*/ 1793183 h 3586366"/>
              <a:gd name="connsiteX2" fmla="*/ 1793183 w 3586366"/>
              <a:gd name="connsiteY2" fmla="*/ 3586366 h 3586366"/>
              <a:gd name="connsiteX3" fmla="*/ 0 w 3586366"/>
              <a:gd name="connsiteY3" fmla="*/ 1793183 h 3586366"/>
              <a:gd name="connsiteX4" fmla="*/ 1793183 w 3586366"/>
              <a:gd name="connsiteY4" fmla="*/ 0 h 358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366" h="3586366">
                <a:moveTo>
                  <a:pt x="1793183" y="0"/>
                </a:moveTo>
                <a:cubicBezTo>
                  <a:pt x="2783531" y="0"/>
                  <a:pt x="3586366" y="802835"/>
                  <a:pt x="3586366" y="1793183"/>
                </a:cubicBezTo>
                <a:cubicBezTo>
                  <a:pt x="3586366" y="2783531"/>
                  <a:pt x="2783531" y="3586366"/>
                  <a:pt x="1793183" y="3586366"/>
                </a:cubicBezTo>
                <a:cubicBezTo>
                  <a:pt x="802835" y="3586366"/>
                  <a:pt x="0" y="2783531"/>
                  <a:pt x="0" y="1793183"/>
                </a:cubicBezTo>
                <a:cubicBezTo>
                  <a:pt x="0" y="802835"/>
                  <a:pt x="802835" y="0"/>
                  <a:pt x="1793183" y="0"/>
                </a:cubicBezTo>
                <a:close/>
              </a:path>
            </a:pathLst>
          </a:custGeom>
          <a:solidFill>
            <a:schemeClr val="accent3">
              <a:lumMod val="20000"/>
              <a:lumOff val="80000"/>
            </a:schemeClr>
          </a:solidFill>
        </p:spPr>
        <p:txBody>
          <a:bodyPr wrap="square" anchor="ctr">
            <a:noAutofit/>
          </a:bodyPr>
          <a:lstStyle>
            <a:lvl1pPr algn="ctr">
              <a:defRPr b="0" i="1">
                <a:latin typeface="+mn-lt"/>
              </a:defRPr>
            </a:lvl1pPr>
          </a:lstStyle>
          <a:p>
            <a:r>
              <a:rPr lang="de-DE" dirty="0"/>
              <a:t>Bild</a:t>
            </a:r>
          </a:p>
        </p:txBody>
      </p:sp>
      <p:sp>
        <p:nvSpPr>
          <p:cNvPr id="13" name="Bildplatzhalter 22">
            <a:extLst>
              <a:ext uri="{FF2B5EF4-FFF2-40B4-BE49-F238E27FC236}">
                <a16:creationId xmlns:a16="http://schemas.microsoft.com/office/drawing/2014/main" id="{E5CE93A7-FDEF-1B47-85B4-30E3DBC812B8}"/>
              </a:ext>
            </a:extLst>
          </p:cNvPr>
          <p:cNvSpPr>
            <a:spLocks noGrp="1"/>
          </p:cNvSpPr>
          <p:nvPr>
            <p:ph type="pic" sz="quarter" idx="23"/>
          </p:nvPr>
        </p:nvSpPr>
        <p:spPr>
          <a:xfrm>
            <a:off x="4302766" y="1447696"/>
            <a:ext cx="3586366" cy="3586366"/>
          </a:xfrm>
          <a:custGeom>
            <a:avLst/>
            <a:gdLst>
              <a:gd name="connsiteX0" fmla="*/ 1793183 w 3586366"/>
              <a:gd name="connsiteY0" fmla="*/ 0 h 3586366"/>
              <a:gd name="connsiteX1" fmla="*/ 3586366 w 3586366"/>
              <a:gd name="connsiteY1" fmla="*/ 1793183 h 3586366"/>
              <a:gd name="connsiteX2" fmla="*/ 1793183 w 3586366"/>
              <a:gd name="connsiteY2" fmla="*/ 3586366 h 3586366"/>
              <a:gd name="connsiteX3" fmla="*/ 0 w 3586366"/>
              <a:gd name="connsiteY3" fmla="*/ 1793183 h 3586366"/>
              <a:gd name="connsiteX4" fmla="*/ 1793183 w 3586366"/>
              <a:gd name="connsiteY4" fmla="*/ 0 h 358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366" h="3586366">
                <a:moveTo>
                  <a:pt x="1793183" y="0"/>
                </a:moveTo>
                <a:cubicBezTo>
                  <a:pt x="2783531" y="0"/>
                  <a:pt x="3586366" y="802835"/>
                  <a:pt x="3586366" y="1793183"/>
                </a:cubicBezTo>
                <a:cubicBezTo>
                  <a:pt x="3586366" y="2783531"/>
                  <a:pt x="2783531" y="3586366"/>
                  <a:pt x="1793183" y="3586366"/>
                </a:cubicBezTo>
                <a:cubicBezTo>
                  <a:pt x="802835" y="3586366"/>
                  <a:pt x="0" y="2783531"/>
                  <a:pt x="0" y="1793183"/>
                </a:cubicBezTo>
                <a:cubicBezTo>
                  <a:pt x="0" y="802835"/>
                  <a:pt x="802835" y="0"/>
                  <a:pt x="1793183" y="0"/>
                </a:cubicBezTo>
                <a:close/>
              </a:path>
            </a:pathLst>
          </a:custGeom>
          <a:solidFill>
            <a:schemeClr val="accent3">
              <a:lumMod val="20000"/>
              <a:lumOff val="80000"/>
            </a:schemeClr>
          </a:solidFill>
        </p:spPr>
        <p:txBody>
          <a:bodyPr wrap="square" anchor="ctr">
            <a:noAutofit/>
          </a:bodyPr>
          <a:lstStyle>
            <a:lvl1pPr algn="ctr">
              <a:defRPr b="0" i="1">
                <a:latin typeface="+mn-lt"/>
              </a:defRPr>
            </a:lvl1pPr>
          </a:lstStyle>
          <a:p>
            <a:r>
              <a:rPr lang="de-DE" dirty="0"/>
              <a:t>Bild </a:t>
            </a:r>
          </a:p>
        </p:txBody>
      </p:sp>
      <p:sp>
        <p:nvSpPr>
          <p:cNvPr id="15" name="Bildplatzhalter 23">
            <a:extLst>
              <a:ext uri="{FF2B5EF4-FFF2-40B4-BE49-F238E27FC236}">
                <a16:creationId xmlns:a16="http://schemas.microsoft.com/office/drawing/2014/main" id="{F3059C05-035A-1D47-8DA6-F33BAA951999}"/>
              </a:ext>
            </a:extLst>
          </p:cNvPr>
          <p:cNvSpPr>
            <a:spLocks noGrp="1"/>
          </p:cNvSpPr>
          <p:nvPr>
            <p:ph type="pic" sz="quarter" idx="24"/>
          </p:nvPr>
        </p:nvSpPr>
        <p:spPr>
          <a:xfrm>
            <a:off x="8229600" y="1447696"/>
            <a:ext cx="3586366" cy="3586366"/>
          </a:xfrm>
          <a:custGeom>
            <a:avLst/>
            <a:gdLst>
              <a:gd name="connsiteX0" fmla="*/ 1793183 w 3586366"/>
              <a:gd name="connsiteY0" fmla="*/ 0 h 3586366"/>
              <a:gd name="connsiteX1" fmla="*/ 3586366 w 3586366"/>
              <a:gd name="connsiteY1" fmla="*/ 1793183 h 3586366"/>
              <a:gd name="connsiteX2" fmla="*/ 1793183 w 3586366"/>
              <a:gd name="connsiteY2" fmla="*/ 3586366 h 3586366"/>
              <a:gd name="connsiteX3" fmla="*/ 0 w 3586366"/>
              <a:gd name="connsiteY3" fmla="*/ 1793183 h 3586366"/>
              <a:gd name="connsiteX4" fmla="*/ 1793183 w 3586366"/>
              <a:gd name="connsiteY4" fmla="*/ 0 h 358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366" h="3586366">
                <a:moveTo>
                  <a:pt x="1793183" y="0"/>
                </a:moveTo>
                <a:cubicBezTo>
                  <a:pt x="2783531" y="0"/>
                  <a:pt x="3586366" y="802835"/>
                  <a:pt x="3586366" y="1793183"/>
                </a:cubicBezTo>
                <a:cubicBezTo>
                  <a:pt x="3586366" y="2783531"/>
                  <a:pt x="2783531" y="3586366"/>
                  <a:pt x="1793183" y="3586366"/>
                </a:cubicBezTo>
                <a:cubicBezTo>
                  <a:pt x="802835" y="3586366"/>
                  <a:pt x="0" y="2783531"/>
                  <a:pt x="0" y="1793183"/>
                </a:cubicBezTo>
                <a:cubicBezTo>
                  <a:pt x="0" y="802835"/>
                  <a:pt x="802835" y="0"/>
                  <a:pt x="1793183" y="0"/>
                </a:cubicBezTo>
                <a:close/>
              </a:path>
            </a:pathLst>
          </a:custGeom>
          <a:solidFill>
            <a:schemeClr val="accent3">
              <a:lumMod val="20000"/>
              <a:lumOff val="80000"/>
            </a:schemeClr>
          </a:solidFill>
        </p:spPr>
        <p:txBody>
          <a:bodyPr wrap="square" anchor="ctr">
            <a:noAutofit/>
          </a:bodyPr>
          <a:lstStyle>
            <a:lvl1pPr algn="ctr">
              <a:defRPr b="0" i="1">
                <a:latin typeface="+mn-lt"/>
              </a:defRPr>
            </a:lvl1pPr>
          </a:lstStyle>
          <a:p>
            <a:endParaRPr lang="de-DE" dirty="0"/>
          </a:p>
        </p:txBody>
      </p:sp>
    </p:spTree>
    <p:extLst>
      <p:ext uri="{BB962C8B-B14F-4D97-AF65-F5344CB8AC3E}">
        <p14:creationId xmlns:p14="http://schemas.microsoft.com/office/powerpoint/2010/main" val="261129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67E903B6-A3B3-4489-9F26-3F266BF73BBD}"/>
              </a:ext>
            </a:extLst>
          </p:cNvPr>
          <p:cNvSpPr/>
          <p:nvPr userDrawn="1"/>
        </p:nvSpPr>
        <p:spPr>
          <a:xfrm>
            <a:off x="0" y="232229"/>
            <a:ext cx="12191999" cy="6625771"/>
          </a:xfrm>
          <a:prstGeom prst="rect">
            <a:avLst/>
          </a:prstGeom>
          <a:gradFill flip="none" rotWithShape="1">
            <a:gsLst>
              <a:gs pos="0">
                <a:srgbClr val="D9000D">
                  <a:shade val="30000"/>
                  <a:satMod val="115000"/>
                  <a:lumMod val="99880"/>
                </a:srgbClr>
              </a:gs>
              <a:gs pos="100000">
                <a:srgbClr val="A20C4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27417C06-9995-4592-AA6B-EC6D25DF0B70}"/>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23" name="Freihandform: Form 22">
              <a:extLst>
                <a:ext uri="{FF2B5EF4-FFF2-40B4-BE49-F238E27FC236}">
                  <a16:creationId xmlns:a16="http://schemas.microsoft.com/office/drawing/2014/main" id="{220F2051-395B-45BE-BD05-4D67D68B572C}"/>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5AD35545-3541-4EB8-B49A-0DE1593EED74}"/>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19" name="Textplatzhalter 4">
            <a:extLst>
              <a:ext uri="{FF2B5EF4-FFF2-40B4-BE49-F238E27FC236}">
                <a16:creationId xmlns:a16="http://schemas.microsoft.com/office/drawing/2014/main" id="{73909C87-4E59-4A7D-8605-0E9DEAAE0F55}"/>
              </a:ext>
            </a:extLst>
          </p:cNvPr>
          <p:cNvSpPr>
            <a:spLocks noGrp="1"/>
          </p:cNvSpPr>
          <p:nvPr>
            <p:ph type="body" sz="quarter" idx="10" hasCustomPrompt="1"/>
          </p:nvPr>
        </p:nvSpPr>
        <p:spPr>
          <a:xfrm>
            <a:off x="1" y="2637075"/>
            <a:ext cx="7833879" cy="3120580"/>
          </a:xfrm>
        </p:spPr>
        <p:txBody>
          <a:bodyPr vert="horz" wrap="square" lIns="432000" tIns="108000" rIns="360000" bIns="36000" rtlCol="0">
            <a:spAutoFit/>
          </a:bodyPr>
          <a:lstStyle>
            <a:lvl1pPr>
              <a:lnSpc>
                <a:spcPct val="100000"/>
              </a:lnSpc>
              <a:buFontTx/>
              <a:buNone/>
              <a:defRPr lang="de-DE" sz="2800" i="1" dirty="0" smtClean="0">
                <a:solidFill>
                  <a:schemeClr val="bg1"/>
                </a:solidFill>
                <a:latin typeface="+mn-lt"/>
              </a:defRPr>
            </a:lvl1pPr>
            <a:lvl2pPr>
              <a:lnSpc>
                <a:spcPct val="100000"/>
              </a:lnSpc>
              <a:defRPr lang="de-DE" sz="2000" i="1" dirty="0" smtClean="0">
                <a:solidFill>
                  <a:schemeClr val="bg1"/>
                </a:solidFill>
                <a:latin typeface="+mn-lt"/>
              </a:defRPr>
            </a:lvl2pPr>
            <a:lvl3pPr marL="0" indent="0">
              <a:lnSpc>
                <a:spcPct val="100000"/>
              </a:lnSpc>
              <a:buNone/>
              <a:defRPr lang="de-DE" sz="2000" i="0" dirty="0" smtClean="0">
                <a:solidFill>
                  <a:schemeClr val="bg1"/>
                </a:solidFill>
                <a:latin typeface="+mn-lt"/>
              </a:defRPr>
            </a:lvl3pPr>
            <a:lvl4pPr marL="268288" indent="-268288">
              <a:lnSpc>
                <a:spcPct val="100000"/>
              </a:lnSpc>
              <a:buFont typeface="Roboto Thin" panose="02000000000000000000" pitchFamily="2" charset="0"/>
              <a:buChar char="»"/>
              <a:defRPr lang="de-DE" sz="2000" i="0" dirty="0" smtClean="0">
                <a:solidFill>
                  <a:schemeClr val="bg1"/>
                </a:solidFill>
                <a:latin typeface="+mn-lt"/>
              </a:defRPr>
            </a:lvl4pPr>
            <a:lvl5pPr marL="0" indent="0">
              <a:lnSpc>
                <a:spcPct val="100000"/>
              </a:lnSpc>
              <a:buFont typeface="Arial" panose="020B0604020202020204" pitchFamily="34" charset="0"/>
              <a:buNone/>
              <a:tabLst/>
              <a:defRPr lang="de-DE" sz="1600" i="1" dirty="0" smtClean="0">
                <a:solidFill>
                  <a:schemeClr val="bg1"/>
                </a:solidFill>
                <a:latin typeface="+mj-lt"/>
              </a:defRPr>
            </a:lvl5pPr>
            <a:lvl6pPr marL="0" indent="0">
              <a:lnSpc>
                <a:spcPct val="100000"/>
              </a:lnSpc>
              <a:buNone/>
              <a:defRPr lang="de-DE" sz="1600" i="0" dirty="0" smtClean="0">
                <a:solidFill>
                  <a:schemeClr val="bg1"/>
                </a:solidFill>
              </a:defRPr>
            </a:lvl6pPr>
            <a:lvl7pPr marL="268288" indent="-268288">
              <a:lnSpc>
                <a:spcPct val="100000"/>
              </a:lnSpc>
              <a:defRPr lang="de-DE" sz="1600" i="0" dirty="0" smtClean="0">
                <a:solidFill>
                  <a:schemeClr val="bg1"/>
                </a:solidFill>
                <a:latin typeface="+mn-lt"/>
              </a:defRPr>
            </a:lvl7pPr>
            <a:lvl8pPr>
              <a:lnSpc>
                <a:spcPct val="100000"/>
              </a:lnSpc>
              <a:defRPr lang="de-DE" sz="1200" i="1" dirty="0" smtClean="0">
                <a:solidFill>
                  <a:schemeClr val="bg1"/>
                </a:solidFill>
                <a:latin typeface="+mj-lt"/>
              </a:defRPr>
            </a:lvl8pPr>
            <a:lvl9pPr>
              <a:lnSpc>
                <a:spcPct val="100000"/>
              </a:lnSpc>
              <a:defRPr lang="de-DE" dirty="0">
                <a:solidFill>
                  <a:schemeClr val="bg1"/>
                </a:solidFill>
              </a:defRPr>
            </a:lvl9pPr>
          </a:lstStyle>
          <a:p>
            <a:pPr lvl="0"/>
            <a:r>
              <a:rPr lang="de-DE" dirty="0"/>
              <a:t>Copyright Text</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buFont typeface="Roboto Thin" panose="02000000000000000000" pitchFamily="2" charset="0"/>
              <a:buChar char="»"/>
            </a:pPr>
            <a:r>
              <a:rPr lang="de-DE" dirty="0"/>
              <a:t>Siebte Ebene</a:t>
            </a:r>
          </a:p>
          <a:p>
            <a:pPr marL="0" lvl="7" indent="0">
              <a:buNone/>
            </a:pPr>
            <a:r>
              <a:rPr lang="de-DE" dirty="0"/>
              <a:t>Achte Ebene</a:t>
            </a:r>
          </a:p>
          <a:p>
            <a:pPr marL="0" lvl="8" indent="0">
              <a:buNone/>
            </a:pPr>
            <a:r>
              <a:rPr lang="de-DE" dirty="0"/>
              <a:t>Neunte Ebene</a:t>
            </a:r>
          </a:p>
        </p:txBody>
      </p:sp>
    </p:spTree>
    <p:extLst>
      <p:ext uri="{BB962C8B-B14F-4D97-AF65-F5344CB8AC3E}">
        <p14:creationId xmlns:p14="http://schemas.microsoft.com/office/powerpoint/2010/main" val="1960679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Übersicht 2 Personen">
    <p:spTree>
      <p:nvGrpSpPr>
        <p:cNvPr id="1" name=""/>
        <p:cNvGrpSpPr/>
        <p:nvPr/>
      </p:nvGrpSpPr>
      <p:grpSpPr>
        <a:xfrm>
          <a:off x="0" y="0"/>
          <a:ext cx="0" cy="0"/>
          <a:chOff x="0" y="0"/>
          <a:chExt cx="0" cy="0"/>
        </a:xfrm>
      </p:grpSpPr>
      <p:sp>
        <p:nvSpPr>
          <p:cNvPr id="19" name="Inhaltsplatzhalter 2">
            <a:extLst>
              <a:ext uri="{FF2B5EF4-FFF2-40B4-BE49-F238E27FC236}">
                <a16:creationId xmlns:a16="http://schemas.microsoft.com/office/drawing/2014/main" id="{26711ECA-C627-4863-97FE-7A090E28D5E6}"/>
              </a:ext>
            </a:extLst>
          </p:cNvPr>
          <p:cNvSpPr>
            <a:spLocks noGrp="1"/>
          </p:cNvSpPr>
          <p:nvPr>
            <p:ph idx="21"/>
          </p:nvPr>
        </p:nvSpPr>
        <p:spPr>
          <a:xfrm>
            <a:off x="376137" y="3426196"/>
            <a:ext cx="5546370" cy="3062862"/>
          </a:xfrm>
          <a:solidFill>
            <a:schemeClr val="accent3"/>
          </a:solidFill>
        </p:spPr>
        <p:txBody>
          <a:bodyPr lIns="360000" tIns="1728000" rIns="288000" bIns="360000" anchor="t" anchorCtr="0">
            <a:noAutofit/>
          </a:bodyPr>
          <a:lstStyle>
            <a:lvl1pPr>
              <a:lnSpc>
                <a:spcPct val="100000"/>
              </a:lnSpc>
              <a:spcBef>
                <a:spcPts val="0"/>
              </a:spcBef>
              <a:defRPr>
                <a:solidFill>
                  <a:schemeClr val="bg1"/>
                </a:solidFill>
              </a:defRPr>
            </a:lvl1pPr>
            <a:lvl2pPr>
              <a:lnSpc>
                <a:spcPct val="100000"/>
              </a:lnSpc>
              <a:spcBef>
                <a:spcPts val="0"/>
              </a:spcBef>
              <a:defRPr>
                <a:solidFill>
                  <a:schemeClr val="bg1"/>
                </a:solidFill>
              </a:defRPr>
            </a:lvl2pPr>
            <a:lvl3pPr>
              <a:lnSpc>
                <a:spcPct val="100000"/>
              </a:lnSpc>
              <a:spcBef>
                <a:spcPts val="0"/>
              </a:spcBef>
              <a:defRPr>
                <a:solidFill>
                  <a:schemeClr val="bg1"/>
                </a:solidFill>
              </a:defRPr>
            </a:lvl3pPr>
            <a:lvl4pPr>
              <a:lnSpc>
                <a:spcPct val="100000"/>
              </a:lnSpc>
              <a:spcBef>
                <a:spcPts val="0"/>
              </a:spcBef>
              <a:defRPr>
                <a:solidFill>
                  <a:schemeClr val="bg1"/>
                </a:solidFill>
              </a:defRPr>
            </a:lvl4pPr>
            <a:lvl5pPr>
              <a:lnSpc>
                <a:spcPct val="100000"/>
              </a:lnSpc>
              <a:spcBef>
                <a:spcPts val="0"/>
              </a:spcBef>
              <a:defRPr>
                <a:solidFill>
                  <a:schemeClr val="bg1"/>
                </a:solidFill>
              </a:defRPr>
            </a:lvl5pPr>
            <a:lvl6pPr>
              <a:lnSpc>
                <a:spcPct val="100000"/>
              </a:lnSpc>
              <a:spcBef>
                <a:spcPts val="0"/>
              </a:spcBef>
              <a:defRPr>
                <a:solidFill>
                  <a:schemeClr val="bg1"/>
                </a:solidFill>
              </a:defRPr>
            </a:lvl6pPr>
            <a:lvl7pPr>
              <a:lnSpc>
                <a:spcPct val="100000"/>
              </a:lnSpc>
              <a:spcBef>
                <a:spcPts val="0"/>
              </a:spcBef>
              <a:defRPr>
                <a:solidFill>
                  <a:schemeClr val="bg1"/>
                </a:solidFill>
              </a:defRPr>
            </a:lvl7pPr>
            <a:lvl8pPr>
              <a:lnSpc>
                <a:spcPct val="100000"/>
              </a:lnSpc>
              <a:spcBef>
                <a:spcPts val="0"/>
              </a:spcBef>
              <a:defRPr>
                <a:solidFill>
                  <a:schemeClr val="bg1"/>
                </a:solidFill>
              </a:defRPr>
            </a:lvl8pPr>
            <a:lvl9pPr>
              <a:lnSpc>
                <a:spcPct val="100000"/>
              </a:lnSpc>
              <a:spcBef>
                <a:spcPts val="0"/>
              </a:spcBef>
              <a:defRPr>
                <a:solidFill>
                  <a:schemeClr val="bg1"/>
                </a:solidFill>
              </a:defRPr>
            </a:lvl9pPr>
          </a:lstStyle>
          <a:p>
            <a:pPr lvl="0"/>
            <a:r>
              <a:rPr lang="de-DE"/>
              <a:t>Mastertextformat</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
        <p:nvSpPr>
          <p:cNvPr id="11" name="Inhaltsplatzhalter 2">
            <a:extLst>
              <a:ext uri="{FF2B5EF4-FFF2-40B4-BE49-F238E27FC236}">
                <a16:creationId xmlns:a16="http://schemas.microsoft.com/office/drawing/2014/main" id="{F7C741A4-C4E9-4846-99FB-204C3C56FF5E}"/>
              </a:ext>
            </a:extLst>
          </p:cNvPr>
          <p:cNvSpPr>
            <a:spLocks noGrp="1"/>
          </p:cNvSpPr>
          <p:nvPr>
            <p:ph idx="13"/>
          </p:nvPr>
        </p:nvSpPr>
        <p:spPr>
          <a:xfrm>
            <a:off x="6286500" y="3429000"/>
            <a:ext cx="5546760" cy="3062862"/>
          </a:xfrm>
          <a:solidFill>
            <a:schemeClr val="accent3"/>
          </a:solidFill>
        </p:spPr>
        <p:txBody>
          <a:bodyPr lIns="360000" tIns="1728000" rIns="288000" bIns="360000" anchor="t" anchorCtr="0">
            <a:noAutofit/>
          </a:bodyPr>
          <a:lstStyle>
            <a:lvl1pPr>
              <a:lnSpc>
                <a:spcPct val="100000"/>
              </a:lnSpc>
              <a:spcBef>
                <a:spcPts val="0"/>
              </a:spcBef>
              <a:defRPr>
                <a:solidFill>
                  <a:schemeClr val="bg1"/>
                </a:solidFill>
              </a:defRPr>
            </a:lvl1pPr>
            <a:lvl2pPr>
              <a:lnSpc>
                <a:spcPct val="100000"/>
              </a:lnSpc>
              <a:spcBef>
                <a:spcPts val="0"/>
              </a:spcBef>
              <a:defRPr>
                <a:solidFill>
                  <a:schemeClr val="bg1"/>
                </a:solidFill>
              </a:defRPr>
            </a:lvl2pPr>
            <a:lvl3pPr>
              <a:lnSpc>
                <a:spcPct val="100000"/>
              </a:lnSpc>
              <a:spcBef>
                <a:spcPts val="0"/>
              </a:spcBef>
              <a:defRPr>
                <a:solidFill>
                  <a:schemeClr val="bg1"/>
                </a:solidFill>
              </a:defRPr>
            </a:lvl3pPr>
            <a:lvl4pPr>
              <a:lnSpc>
                <a:spcPct val="100000"/>
              </a:lnSpc>
              <a:spcBef>
                <a:spcPts val="0"/>
              </a:spcBef>
              <a:defRPr>
                <a:solidFill>
                  <a:schemeClr val="bg1"/>
                </a:solidFill>
              </a:defRPr>
            </a:lvl4pPr>
            <a:lvl5pPr>
              <a:lnSpc>
                <a:spcPct val="100000"/>
              </a:lnSpc>
              <a:spcBef>
                <a:spcPts val="0"/>
              </a:spcBef>
              <a:defRPr>
                <a:solidFill>
                  <a:schemeClr val="bg1"/>
                </a:solidFill>
              </a:defRPr>
            </a:lvl5pPr>
            <a:lvl6pPr>
              <a:lnSpc>
                <a:spcPct val="100000"/>
              </a:lnSpc>
              <a:spcBef>
                <a:spcPts val="0"/>
              </a:spcBef>
              <a:defRPr>
                <a:solidFill>
                  <a:schemeClr val="bg1"/>
                </a:solidFill>
              </a:defRPr>
            </a:lvl6pPr>
            <a:lvl7pPr>
              <a:lnSpc>
                <a:spcPct val="100000"/>
              </a:lnSpc>
              <a:spcBef>
                <a:spcPts val="0"/>
              </a:spcBef>
              <a:defRPr>
                <a:solidFill>
                  <a:schemeClr val="bg1"/>
                </a:solidFill>
              </a:defRPr>
            </a:lvl7pPr>
            <a:lvl8pPr>
              <a:lnSpc>
                <a:spcPct val="100000"/>
              </a:lnSpc>
              <a:spcBef>
                <a:spcPts val="0"/>
              </a:spcBef>
              <a:defRPr>
                <a:solidFill>
                  <a:schemeClr val="bg1"/>
                </a:solidFill>
              </a:defRPr>
            </a:lvl8pPr>
            <a:lvl9pPr>
              <a:lnSpc>
                <a:spcPct val="100000"/>
              </a:lnSpc>
              <a:spcBef>
                <a:spcPts val="0"/>
              </a:spcBef>
              <a:defRPr>
                <a:solidFill>
                  <a:schemeClr val="bg1"/>
                </a:solidFill>
              </a:defRPr>
            </a:lvl9pPr>
          </a:lstStyle>
          <a:p>
            <a:pPr lvl="0"/>
            <a:r>
              <a:rPr lang="de-DE"/>
              <a:t>Mastertextformat</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
        <p:nvSpPr>
          <p:cNvPr id="2" name="Titel 1">
            <a:extLst>
              <a:ext uri="{FF2B5EF4-FFF2-40B4-BE49-F238E27FC236}">
                <a16:creationId xmlns:a16="http://schemas.microsoft.com/office/drawing/2014/main" id="{7F2EFFCC-F0A3-ED4B-BFAB-F1051701BBB2}"/>
              </a:ext>
            </a:extLst>
          </p:cNvPr>
          <p:cNvSpPr>
            <a:spLocks noGrp="1"/>
          </p:cNvSpPr>
          <p:nvPr>
            <p:ph type="title"/>
          </p:nvPr>
        </p:nvSpPr>
        <p:spPr>
          <a:xfrm>
            <a:off x="376136" y="741544"/>
            <a:ext cx="11439728" cy="480131"/>
          </a:xfrm>
        </p:spPr>
        <p:txBody>
          <a:bodyPr/>
          <a:lstStyle>
            <a:lvl1pPr>
              <a:defRPr i="0">
                <a:latin typeface="+mn-lt"/>
              </a:defRPr>
            </a:lvl1pPr>
          </a:lstStyle>
          <a:p>
            <a:r>
              <a:rPr lang="de-DE"/>
              <a:t>Mastertitelformat bearbeiten</a:t>
            </a:r>
          </a:p>
        </p:txBody>
      </p:sp>
      <p:sp>
        <p:nvSpPr>
          <p:cNvPr id="17" name="Datumsplatzhalter 3">
            <a:extLst>
              <a:ext uri="{FF2B5EF4-FFF2-40B4-BE49-F238E27FC236}">
                <a16:creationId xmlns:a16="http://schemas.microsoft.com/office/drawing/2014/main" id="{148A066A-1C59-4ACB-8EA3-8930E02AB7B0}"/>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a:p>
        </p:txBody>
      </p:sp>
      <p:sp>
        <p:nvSpPr>
          <p:cNvPr id="21" name="Fußzeilenplatzhalter 4">
            <a:extLst>
              <a:ext uri="{FF2B5EF4-FFF2-40B4-BE49-F238E27FC236}">
                <a16:creationId xmlns:a16="http://schemas.microsoft.com/office/drawing/2014/main" id="{65ACE42F-D366-4057-8971-02D1999D8C7E}"/>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a:p>
        </p:txBody>
      </p:sp>
      <p:sp>
        <p:nvSpPr>
          <p:cNvPr id="22" name="Foliennummernplatzhalter 5">
            <a:extLst>
              <a:ext uri="{FF2B5EF4-FFF2-40B4-BE49-F238E27FC236}">
                <a16:creationId xmlns:a16="http://schemas.microsoft.com/office/drawing/2014/main" id="{3ADFF7FB-8A45-471C-9198-683A368F82C5}"/>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a:p>
        </p:txBody>
      </p:sp>
      <p:sp>
        <p:nvSpPr>
          <p:cNvPr id="13" name="Bildplatzhalter 22">
            <a:extLst>
              <a:ext uri="{FF2B5EF4-FFF2-40B4-BE49-F238E27FC236}">
                <a16:creationId xmlns:a16="http://schemas.microsoft.com/office/drawing/2014/main" id="{E5CE93A7-FDEF-1B47-85B4-30E3DBC812B8}"/>
              </a:ext>
            </a:extLst>
          </p:cNvPr>
          <p:cNvSpPr>
            <a:spLocks noGrp="1"/>
          </p:cNvSpPr>
          <p:nvPr>
            <p:ph type="pic" sz="quarter" idx="23"/>
          </p:nvPr>
        </p:nvSpPr>
        <p:spPr>
          <a:xfrm>
            <a:off x="1356139" y="1447696"/>
            <a:ext cx="3586366" cy="3586366"/>
          </a:xfrm>
          <a:custGeom>
            <a:avLst/>
            <a:gdLst>
              <a:gd name="connsiteX0" fmla="*/ 1793183 w 3586366"/>
              <a:gd name="connsiteY0" fmla="*/ 0 h 3586366"/>
              <a:gd name="connsiteX1" fmla="*/ 3586366 w 3586366"/>
              <a:gd name="connsiteY1" fmla="*/ 1793183 h 3586366"/>
              <a:gd name="connsiteX2" fmla="*/ 1793183 w 3586366"/>
              <a:gd name="connsiteY2" fmla="*/ 3586366 h 3586366"/>
              <a:gd name="connsiteX3" fmla="*/ 0 w 3586366"/>
              <a:gd name="connsiteY3" fmla="*/ 1793183 h 3586366"/>
              <a:gd name="connsiteX4" fmla="*/ 1793183 w 3586366"/>
              <a:gd name="connsiteY4" fmla="*/ 0 h 358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366" h="3586366">
                <a:moveTo>
                  <a:pt x="1793183" y="0"/>
                </a:moveTo>
                <a:cubicBezTo>
                  <a:pt x="2783531" y="0"/>
                  <a:pt x="3586366" y="802835"/>
                  <a:pt x="3586366" y="1793183"/>
                </a:cubicBezTo>
                <a:cubicBezTo>
                  <a:pt x="3586366" y="2783531"/>
                  <a:pt x="2783531" y="3586366"/>
                  <a:pt x="1793183" y="3586366"/>
                </a:cubicBezTo>
                <a:cubicBezTo>
                  <a:pt x="802835" y="3586366"/>
                  <a:pt x="0" y="2783531"/>
                  <a:pt x="0" y="1793183"/>
                </a:cubicBezTo>
                <a:cubicBezTo>
                  <a:pt x="0" y="802835"/>
                  <a:pt x="802835" y="0"/>
                  <a:pt x="1793183" y="0"/>
                </a:cubicBezTo>
                <a:close/>
              </a:path>
            </a:pathLst>
          </a:custGeom>
          <a:solidFill>
            <a:schemeClr val="accent3">
              <a:lumMod val="20000"/>
              <a:lumOff val="80000"/>
            </a:schemeClr>
          </a:solidFill>
        </p:spPr>
        <p:txBody>
          <a:bodyPr wrap="square" anchor="ctr">
            <a:noAutofit/>
          </a:bodyPr>
          <a:lstStyle>
            <a:lvl1pPr algn="ctr">
              <a:defRPr b="0" i="1">
                <a:latin typeface="+mn-lt"/>
              </a:defRPr>
            </a:lvl1pPr>
          </a:lstStyle>
          <a:p>
            <a:r>
              <a:rPr lang="de-DE"/>
              <a:t>Bild </a:t>
            </a:r>
          </a:p>
        </p:txBody>
      </p:sp>
      <p:sp>
        <p:nvSpPr>
          <p:cNvPr id="15" name="Bildplatzhalter 23">
            <a:extLst>
              <a:ext uri="{FF2B5EF4-FFF2-40B4-BE49-F238E27FC236}">
                <a16:creationId xmlns:a16="http://schemas.microsoft.com/office/drawing/2014/main" id="{F3059C05-035A-1D47-8DA6-F33BAA951999}"/>
              </a:ext>
            </a:extLst>
          </p:cNvPr>
          <p:cNvSpPr>
            <a:spLocks noGrp="1"/>
          </p:cNvSpPr>
          <p:nvPr>
            <p:ph type="pic" sz="quarter" idx="24"/>
          </p:nvPr>
        </p:nvSpPr>
        <p:spPr>
          <a:xfrm>
            <a:off x="7299302" y="1447696"/>
            <a:ext cx="3586366" cy="3586366"/>
          </a:xfrm>
          <a:custGeom>
            <a:avLst/>
            <a:gdLst>
              <a:gd name="connsiteX0" fmla="*/ 1793183 w 3586366"/>
              <a:gd name="connsiteY0" fmla="*/ 0 h 3586366"/>
              <a:gd name="connsiteX1" fmla="*/ 3586366 w 3586366"/>
              <a:gd name="connsiteY1" fmla="*/ 1793183 h 3586366"/>
              <a:gd name="connsiteX2" fmla="*/ 1793183 w 3586366"/>
              <a:gd name="connsiteY2" fmla="*/ 3586366 h 3586366"/>
              <a:gd name="connsiteX3" fmla="*/ 0 w 3586366"/>
              <a:gd name="connsiteY3" fmla="*/ 1793183 h 3586366"/>
              <a:gd name="connsiteX4" fmla="*/ 1793183 w 3586366"/>
              <a:gd name="connsiteY4" fmla="*/ 0 h 358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366" h="3586366">
                <a:moveTo>
                  <a:pt x="1793183" y="0"/>
                </a:moveTo>
                <a:cubicBezTo>
                  <a:pt x="2783531" y="0"/>
                  <a:pt x="3586366" y="802835"/>
                  <a:pt x="3586366" y="1793183"/>
                </a:cubicBezTo>
                <a:cubicBezTo>
                  <a:pt x="3586366" y="2783531"/>
                  <a:pt x="2783531" y="3586366"/>
                  <a:pt x="1793183" y="3586366"/>
                </a:cubicBezTo>
                <a:cubicBezTo>
                  <a:pt x="802835" y="3586366"/>
                  <a:pt x="0" y="2783531"/>
                  <a:pt x="0" y="1793183"/>
                </a:cubicBezTo>
                <a:cubicBezTo>
                  <a:pt x="0" y="802835"/>
                  <a:pt x="802835" y="0"/>
                  <a:pt x="1793183" y="0"/>
                </a:cubicBezTo>
                <a:close/>
              </a:path>
            </a:pathLst>
          </a:custGeom>
          <a:solidFill>
            <a:schemeClr val="accent3">
              <a:lumMod val="20000"/>
              <a:lumOff val="80000"/>
            </a:schemeClr>
          </a:solidFill>
        </p:spPr>
        <p:txBody>
          <a:bodyPr wrap="square" anchor="ctr">
            <a:noAutofit/>
          </a:bodyPr>
          <a:lstStyle>
            <a:lvl1pPr algn="ctr">
              <a:defRPr b="0" i="1">
                <a:latin typeface="+mn-lt"/>
              </a:defRPr>
            </a:lvl1pPr>
          </a:lstStyle>
          <a:p>
            <a:endParaRPr lang="de-DE"/>
          </a:p>
        </p:txBody>
      </p:sp>
    </p:spTree>
    <p:extLst>
      <p:ext uri="{BB962C8B-B14F-4D97-AF65-F5344CB8AC3E}">
        <p14:creationId xmlns:p14="http://schemas.microsoft.com/office/powerpoint/2010/main" val="1253003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ferenzen - Kundenübersich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FE48CB2-47CF-E14A-A29E-70A9CAFA785C}"/>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A7FA213A-B04C-4E85-82B6-3327EDA4EB5A}"/>
              </a:ext>
            </a:extLst>
          </p:cNvPr>
          <p:cNvSpPr>
            <a:spLocks noGrp="1"/>
          </p:cNvSpPr>
          <p:nvPr>
            <p:ph type="title" hasCustomPrompt="1"/>
          </p:nvPr>
        </p:nvSpPr>
        <p:spPr>
          <a:xfrm>
            <a:off x="376136" y="720000"/>
            <a:ext cx="11439728" cy="523220"/>
          </a:xfrm>
        </p:spPr>
        <p:txBody>
          <a:bodyPr/>
          <a:lstStyle>
            <a:lvl1pPr>
              <a:defRPr i="0">
                <a:latin typeface="+mn-lt"/>
              </a:defRPr>
            </a:lvl1pPr>
          </a:lstStyle>
          <a:p>
            <a:r>
              <a:rPr lang="de-DE" dirty="0"/>
              <a:t>Referenz-Titel</a:t>
            </a:r>
          </a:p>
        </p:txBody>
      </p:sp>
      <p:sp>
        <p:nvSpPr>
          <p:cNvPr id="8" name="Textfeld 7">
            <a:extLst>
              <a:ext uri="{FF2B5EF4-FFF2-40B4-BE49-F238E27FC236}">
                <a16:creationId xmlns:a16="http://schemas.microsoft.com/office/drawing/2014/main" id="{D3B15DD0-96A3-431D-8390-670E6546F2D7}"/>
              </a:ext>
            </a:extLst>
          </p:cNvPr>
          <p:cNvSpPr txBox="1"/>
          <p:nvPr userDrawn="1"/>
        </p:nvSpPr>
        <p:spPr>
          <a:xfrm>
            <a:off x="376136" y="1447216"/>
            <a:ext cx="3600000" cy="5044646"/>
          </a:xfrm>
          <a:prstGeom prst="rect">
            <a:avLst/>
          </a:prstGeom>
          <a:noFill/>
        </p:spPr>
        <p:txBody>
          <a:bodyPr wrap="square" lIns="0" tIns="1080000" rIns="0" bIns="0" rtlCol="0">
            <a:noAutofit/>
          </a:bodyPr>
          <a:lstStyle/>
          <a:p>
            <a:pPr lvl="0">
              <a:spcBef>
                <a:spcPts val="1000"/>
              </a:spcBef>
            </a:pPr>
            <a:r>
              <a:rPr lang="de-DE" b="1" cap="all" baseline="0" dirty="0">
                <a:latin typeface="+mj-lt"/>
              </a:rPr>
              <a:t>Kunde:</a:t>
            </a:r>
          </a:p>
          <a:p>
            <a:pPr lvl="0">
              <a:spcBef>
                <a:spcPts val="1000"/>
              </a:spcBef>
            </a:pPr>
            <a:r>
              <a:rPr lang="de-DE" b="1" cap="all" baseline="0" dirty="0">
                <a:latin typeface="+mj-lt"/>
              </a:rPr>
              <a:t>Projekttitel:</a:t>
            </a:r>
          </a:p>
          <a:p>
            <a:pPr lvl="0">
              <a:spcBef>
                <a:spcPts val="1000"/>
              </a:spcBef>
            </a:pPr>
            <a:endParaRPr lang="de-DE" b="1" cap="all" baseline="0" dirty="0">
              <a:latin typeface="+mj-lt"/>
            </a:endParaRPr>
          </a:p>
          <a:p>
            <a:pPr lvl="0">
              <a:spcBef>
                <a:spcPts val="1000"/>
              </a:spcBef>
            </a:pPr>
            <a:r>
              <a:rPr lang="de-DE" b="1" cap="all" baseline="0" dirty="0">
                <a:latin typeface="+mj-lt"/>
              </a:rPr>
              <a:t>Datum:</a:t>
            </a:r>
          </a:p>
          <a:p>
            <a:pPr lvl="0">
              <a:spcBef>
                <a:spcPts val="1000"/>
              </a:spcBef>
            </a:pPr>
            <a:r>
              <a:rPr lang="de-DE" b="1" cap="all" baseline="0" dirty="0">
                <a:latin typeface="+mj-lt"/>
              </a:rPr>
              <a:t>Ansprechpartner DGM:</a:t>
            </a:r>
          </a:p>
          <a:p>
            <a:pPr lvl="0">
              <a:spcBef>
                <a:spcPts val="1000"/>
              </a:spcBef>
            </a:pPr>
            <a:r>
              <a:rPr lang="de-DE" b="1" cap="all" baseline="0" dirty="0">
                <a:latin typeface="+mj-lt"/>
              </a:rPr>
              <a:t>Ansprechpartner Kunde:</a:t>
            </a:r>
          </a:p>
        </p:txBody>
      </p:sp>
      <p:sp>
        <p:nvSpPr>
          <p:cNvPr id="10" name="Textplatzhalter 9">
            <a:extLst>
              <a:ext uri="{FF2B5EF4-FFF2-40B4-BE49-F238E27FC236}">
                <a16:creationId xmlns:a16="http://schemas.microsoft.com/office/drawing/2014/main" id="{55104334-E125-43AD-AEB1-0EE21C75FBD2}"/>
              </a:ext>
            </a:extLst>
          </p:cNvPr>
          <p:cNvSpPr>
            <a:spLocks noGrp="1"/>
          </p:cNvSpPr>
          <p:nvPr>
            <p:ph type="body" sz="quarter" idx="14"/>
          </p:nvPr>
        </p:nvSpPr>
        <p:spPr>
          <a:xfrm>
            <a:off x="4358120" y="1447800"/>
            <a:ext cx="7457744" cy="5043488"/>
          </a:xfrm>
        </p:spPr>
        <p:txBody>
          <a:bodyPr tIns="1080000">
            <a:noAutofit/>
          </a:bodyPr>
          <a:lstStyle>
            <a:lvl1pPr algn="l" defTabSz="914400" rtl="0" eaLnBrk="1" latinLnBrk="0" hangingPunct="1">
              <a:lnSpc>
                <a:spcPct val="100000"/>
              </a:lnSpc>
              <a:spcBef>
                <a:spcPts val="1000"/>
              </a:spcBef>
              <a:buFont typeface="Arial" panose="020B0604020202020204" pitchFamily="34" charset="0"/>
              <a:defRPr lang="de-DE" sz="1800" b="0" kern="1200" cap="all" baseline="0" dirty="0" smtClean="0">
                <a:solidFill>
                  <a:schemeClr val="tx1"/>
                </a:solidFill>
                <a:latin typeface="+mn-lt"/>
                <a:ea typeface="+mn-ea"/>
                <a:cs typeface="+mn-cs"/>
              </a:defRPr>
            </a:lvl1pPr>
            <a:lvl2pPr algn="l" defTabSz="914400" rtl="0" eaLnBrk="1" latinLnBrk="0" hangingPunct="1">
              <a:lnSpc>
                <a:spcPct val="100000"/>
              </a:lnSpc>
              <a:spcBef>
                <a:spcPts val="1000"/>
              </a:spcBef>
              <a:buFont typeface="Arial" panose="020B0604020202020204" pitchFamily="34" charset="0"/>
              <a:defRPr lang="de-DE" sz="1800" b="0" kern="1200" cap="none" baseline="0" dirty="0" smtClean="0">
                <a:solidFill>
                  <a:schemeClr val="tx1"/>
                </a:solidFill>
                <a:latin typeface="+mn-lt"/>
                <a:ea typeface="+mn-ea"/>
                <a:cs typeface="+mn-cs"/>
              </a:defRPr>
            </a:lvl2pPr>
            <a:lvl3pPr algn="l" defTabSz="914400" rtl="0" eaLnBrk="1" latinLnBrk="0" hangingPunct="1">
              <a:lnSpc>
                <a:spcPct val="100000"/>
              </a:lnSpc>
              <a:spcBef>
                <a:spcPts val="1000"/>
              </a:spcBef>
              <a:buFont typeface="Arial" panose="020B0604020202020204" pitchFamily="34" charset="0"/>
              <a:defRPr lang="de-DE" sz="1800" b="0" kern="1200" cap="none" baseline="0" dirty="0" smtClean="0">
                <a:solidFill>
                  <a:schemeClr val="tx1"/>
                </a:solidFill>
                <a:latin typeface="+mn-lt"/>
                <a:ea typeface="+mn-ea"/>
                <a:cs typeface="+mn-cs"/>
              </a:defRPr>
            </a:lvl3pPr>
            <a:lvl4pPr algn="l" defTabSz="914400" rtl="0" eaLnBrk="1" latinLnBrk="0" hangingPunct="1">
              <a:lnSpc>
                <a:spcPct val="100000"/>
              </a:lnSpc>
              <a:spcBef>
                <a:spcPts val="1000"/>
              </a:spcBef>
              <a:buFont typeface="Arial" panose="020B0604020202020204" pitchFamily="34" charset="0"/>
              <a:defRPr lang="de-DE" sz="1800" b="0" kern="1200" cap="none" baseline="0" dirty="0" smtClean="0">
                <a:solidFill>
                  <a:schemeClr val="tx1"/>
                </a:solidFill>
                <a:latin typeface="+mn-lt"/>
                <a:ea typeface="+mn-ea"/>
                <a:cs typeface="+mn-cs"/>
              </a:defRPr>
            </a:lvl4pPr>
            <a:lvl5pPr algn="l" defTabSz="914400" rtl="0" eaLnBrk="1" latinLnBrk="0" hangingPunct="1">
              <a:lnSpc>
                <a:spcPct val="100000"/>
              </a:lnSpc>
              <a:spcBef>
                <a:spcPts val="1000"/>
              </a:spcBef>
              <a:buFont typeface="Arial" panose="020B0604020202020204" pitchFamily="34" charset="0"/>
              <a:defRPr lang="de-DE" sz="1800" b="0" kern="1200" cap="none" baseline="0" dirty="0">
                <a:solidFill>
                  <a:schemeClr val="tx1"/>
                </a:solidFill>
                <a:latin typeface="+mn-lt"/>
                <a:ea typeface="+mn-ea"/>
                <a:cs typeface="+mn-cs"/>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a:extLst>
              <a:ext uri="{FF2B5EF4-FFF2-40B4-BE49-F238E27FC236}">
                <a16:creationId xmlns:a16="http://schemas.microsoft.com/office/drawing/2014/main" id="{FAD6DE07-F339-4B26-AD0A-AEAE9B44E2C5}"/>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5" name="Fußzeilenplatzhalter 4">
            <a:extLst>
              <a:ext uri="{FF2B5EF4-FFF2-40B4-BE49-F238E27FC236}">
                <a16:creationId xmlns:a16="http://schemas.microsoft.com/office/drawing/2014/main" id="{48D32A12-BDCD-4E16-9586-14C4B4A636F6}"/>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6" name="Foliennummernplatzhalter 5">
            <a:extLst>
              <a:ext uri="{FF2B5EF4-FFF2-40B4-BE49-F238E27FC236}">
                <a16:creationId xmlns:a16="http://schemas.microsoft.com/office/drawing/2014/main" id="{01AB8A36-6E67-4D4B-942E-8D2EE90D7111}"/>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2331516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zen - Blanko">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FFFDDE7-7974-8245-9C69-12DB42E7B342}"/>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5551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zen - Titel only">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FFFDDE7-7974-8245-9C69-12DB42E7B342}"/>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93976436-B366-4E89-915E-719ACA6D7547}"/>
              </a:ext>
            </a:extLst>
          </p:cNvPr>
          <p:cNvSpPr>
            <a:spLocks noGrp="1"/>
          </p:cNvSpPr>
          <p:nvPr>
            <p:ph type="title" hasCustomPrompt="1"/>
          </p:nvPr>
        </p:nvSpPr>
        <p:spPr>
          <a:xfrm>
            <a:off x="376136" y="741544"/>
            <a:ext cx="11439728" cy="480131"/>
          </a:xfrm>
        </p:spPr>
        <p:txBody>
          <a:bodyPr/>
          <a:lstStyle>
            <a:lvl1pPr>
              <a:defRPr i="0">
                <a:latin typeface="+mn-lt"/>
              </a:defRPr>
            </a:lvl1pPr>
          </a:lstStyle>
          <a:p>
            <a:r>
              <a:rPr lang="de-DE" dirty="0"/>
              <a:t>Referenz-Titel</a:t>
            </a:r>
          </a:p>
        </p:txBody>
      </p:sp>
      <p:sp>
        <p:nvSpPr>
          <p:cNvPr id="8" name="Datumsplatzhalter 3">
            <a:extLst>
              <a:ext uri="{FF2B5EF4-FFF2-40B4-BE49-F238E27FC236}">
                <a16:creationId xmlns:a16="http://schemas.microsoft.com/office/drawing/2014/main" id="{9CA0CD7A-6AE2-475A-BBFF-3A5B57C9EE82}"/>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9" name="Fußzeilenplatzhalter 4">
            <a:extLst>
              <a:ext uri="{FF2B5EF4-FFF2-40B4-BE49-F238E27FC236}">
                <a16:creationId xmlns:a16="http://schemas.microsoft.com/office/drawing/2014/main" id="{CCFD10E5-53F4-425D-8A9B-84F030EC4612}"/>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0" name="Foliennummernplatzhalter 5">
            <a:extLst>
              <a:ext uri="{FF2B5EF4-FFF2-40B4-BE49-F238E27FC236}">
                <a16:creationId xmlns:a16="http://schemas.microsoft.com/office/drawing/2014/main" id="{AFE5F2BD-269F-42DA-81F1-6FB299DF1409}"/>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2947277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zen - Titel - Contentbox">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FFFDDE7-7974-8245-9C69-12DB42E7B342}"/>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93976436-B366-4E89-915E-719ACA6D7547}"/>
              </a:ext>
            </a:extLst>
          </p:cNvPr>
          <p:cNvSpPr>
            <a:spLocks noGrp="1"/>
          </p:cNvSpPr>
          <p:nvPr>
            <p:ph type="title" hasCustomPrompt="1"/>
          </p:nvPr>
        </p:nvSpPr>
        <p:spPr>
          <a:xfrm>
            <a:off x="376136" y="741544"/>
            <a:ext cx="11439728" cy="480131"/>
          </a:xfrm>
        </p:spPr>
        <p:txBody>
          <a:bodyPr/>
          <a:lstStyle>
            <a:lvl1pPr>
              <a:defRPr i="0">
                <a:latin typeface="+mn-lt"/>
              </a:defRPr>
            </a:lvl1pPr>
          </a:lstStyle>
          <a:p>
            <a:r>
              <a:rPr lang="de-DE" dirty="0"/>
              <a:t>Referenz-Titel</a:t>
            </a:r>
          </a:p>
        </p:txBody>
      </p:sp>
      <p:sp>
        <p:nvSpPr>
          <p:cNvPr id="4" name="Inhaltsplatzhalter 2">
            <a:extLst>
              <a:ext uri="{FF2B5EF4-FFF2-40B4-BE49-F238E27FC236}">
                <a16:creationId xmlns:a16="http://schemas.microsoft.com/office/drawing/2014/main" id="{0E91D8AA-F9AA-47FF-B826-FA8CED5BF688}"/>
              </a:ext>
            </a:extLst>
          </p:cNvPr>
          <p:cNvSpPr>
            <a:spLocks noGrp="1"/>
          </p:cNvSpPr>
          <p:nvPr>
            <p:ph idx="1"/>
          </p:nvPr>
        </p:nvSpPr>
        <p:spPr>
          <a:xfrm>
            <a:off x="376136" y="1440000"/>
            <a:ext cx="11439728" cy="5044646"/>
          </a:xfrm>
        </p:spPr>
        <p:txBody>
          <a:bodyPr/>
          <a:lstStyle>
            <a:lvl1pPr>
              <a:lnSpc>
                <a:spcPct val="140000"/>
              </a:lnSpc>
              <a:defRPr/>
            </a:lvl1pPr>
            <a:lvl2pPr>
              <a:lnSpc>
                <a:spcPct val="140000"/>
              </a:lnSpc>
              <a:defRPr/>
            </a:lvl2pPr>
            <a:lvl3pPr>
              <a:lnSpc>
                <a:spcPct val="140000"/>
              </a:lnSpc>
              <a:defRPr/>
            </a:lvl3pPr>
            <a:lvl4pPr>
              <a:lnSpc>
                <a:spcPct val="140000"/>
              </a:lnSpc>
              <a:defRPr/>
            </a:lvl4pPr>
            <a:lvl5pPr>
              <a:lnSpc>
                <a:spcPct val="140000"/>
              </a:lnSpc>
              <a:defRPr/>
            </a:lvl5pPr>
            <a:lvl6pPr>
              <a:defRPr/>
            </a:lvl6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Datumsplatzhalter 3">
            <a:extLst>
              <a:ext uri="{FF2B5EF4-FFF2-40B4-BE49-F238E27FC236}">
                <a16:creationId xmlns:a16="http://schemas.microsoft.com/office/drawing/2014/main" id="{BDB011FF-4310-45CC-A531-CE0E34D7A8B8}"/>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9" name="Fußzeilenplatzhalter 4">
            <a:extLst>
              <a:ext uri="{FF2B5EF4-FFF2-40B4-BE49-F238E27FC236}">
                <a16:creationId xmlns:a16="http://schemas.microsoft.com/office/drawing/2014/main" id="{A520FB82-93E3-4179-9B29-FCAF42A9D534}"/>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0" name="Foliennummernplatzhalter 5">
            <a:extLst>
              <a:ext uri="{FF2B5EF4-FFF2-40B4-BE49-F238E27FC236}">
                <a16:creationId xmlns:a16="http://schemas.microsoft.com/office/drawing/2014/main" id="{3EAEAE16-8D1A-4A24-AB7A-459FD6ECB794}"/>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476756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zen - Bi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23B0554-8EFE-8C45-9509-1027DCC06641}"/>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Bildplatzhalter 10">
            <a:extLst>
              <a:ext uri="{FF2B5EF4-FFF2-40B4-BE49-F238E27FC236}">
                <a16:creationId xmlns:a16="http://schemas.microsoft.com/office/drawing/2014/main" id="{D7485CD4-BE2C-442E-A034-DA14AF4DBB66}"/>
              </a:ext>
            </a:extLst>
          </p:cNvPr>
          <p:cNvSpPr>
            <a:spLocks noGrp="1"/>
          </p:cNvSpPr>
          <p:nvPr>
            <p:ph type="pic" sz="quarter" idx="14"/>
          </p:nvPr>
        </p:nvSpPr>
        <p:spPr>
          <a:xfrm>
            <a:off x="376136" y="1447800"/>
            <a:ext cx="11439627" cy="5022850"/>
          </a:xfrm>
          <a:solidFill>
            <a:schemeClr val="accent2">
              <a:lumMod val="20000"/>
              <a:lumOff val="80000"/>
            </a:schemeClr>
          </a:solidFill>
        </p:spPr>
        <p:txBody>
          <a:bodyPr/>
          <a:lstStyle>
            <a:lvl1pPr>
              <a:defRPr b="0" i="1">
                <a:latin typeface="+mn-lt"/>
              </a:defRPr>
            </a:lvl1pPr>
          </a:lstStyle>
          <a:p>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a:lstStyle>
            <a:lvl1pPr>
              <a:defRPr i="0">
                <a:latin typeface="+mn-lt"/>
              </a:defRPr>
            </a:lvl1pPr>
          </a:lstStyle>
          <a:p>
            <a:r>
              <a:rPr lang="de-DE" dirty="0"/>
              <a:t>Referenz-Titel</a:t>
            </a:r>
          </a:p>
        </p:txBody>
      </p:sp>
      <p:sp>
        <p:nvSpPr>
          <p:cNvPr id="15" name="Datumsplatzhalter 3">
            <a:extLst>
              <a:ext uri="{FF2B5EF4-FFF2-40B4-BE49-F238E27FC236}">
                <a16:creationId xmlns:a16="http://schemas.microsoft.com/office/drawing/2014/main" id="{CAD37F0C-8DFD-4A20-B561-56283ABE47B2}"/>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6" name="Fußzeilenplatzhalter 4">
            <a:extLst>
              <a:ext uri="{FF2B5EF4-FFF2-40B4-BE49-F238E27FC236}">
                <a16:creationId xmlns:a16="http://schemas.microsoft.com/office/drawing/2014/main" id="{208B6D95-297E-4197-8032-014795A43445}"/>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7" name="Foliennummernplatzhalter 5">
            <a:extLst>
              <a:ext uri="{FF2B5EF4-FFF2-40B4-BE49-F238E27FC236}">
                <a16:creationId xmlns:a16="http://schemas.microsoft.com/office/drawing/2014/main" id="{5C46A0BA-F04E-471E-9E54-78DAA8281595}"/>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3748207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ferenzen - Bild only">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23B0554-8EFE-8C45-9509-1027DCC06641}"/>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Bildplatzhalter 10">
            <a:extLst>
              <a:ext uri="{FF2B5EF4-FFF2-40B4-BE49-F238E27FC236}">
                <a16:creationId xmlns:a16="http://schemas.microsoft.com/office/drawing/2014/main" id="{D7485CD4-BE2C-442E-A034-DA14AF4DBB66}"/>
              </a:ext>
            </a:extLst>
          </p:cNvPr>
          <p:cNvSpPr>
            <a:spLocks noGrp="1"/>
          </p:cNvSpPr>
          <p:nvPr>
            <p:ph type="pic" sz="quarter" idx="14"/>
          </p:nvPr>
        </p:nvSpPr>
        <p:spPr>
          <a:xfrm>
            <a:off x="-1" y="431999"/>
            <a:ext cx="12192001" cy="6425999"/>
          </a:xfrm>
          <a:solidFill>
            <a:schemeClr val="accent2">
              <a:lumMod val="20000"/>
              <a:lumOff val="80000"/>
            </a:schemeClr>
          </a:solidFill>
        </p:spPr>
        <p:txBody>
          <a:bodyPr/>
          <a:lstStyle>
            <a:lvl1pPr>
              <a:defRPr b="0" i="1">
                <a:latin typeface="+mn-lt"/>
              </a:defRPr>
            </a:lvl1pPr>
          </a:lstStyle>
          <a:p>
            <a:endParaRPr lang="de-DE"/>
          </a:p>
        </p:txBody>
      </p:sp>
    </p:spTree>
    <p:extLst>
      <p:ext uri="{BB962C8B-B14F-4D97-AF65-F5344CB8AC3E}">
        <p14:creationId xmlns:p14="http://schemas.microsoft.com/office/powerpoint/2010/main" val="3983796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ferenzen - Text - 2-Spalten">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9B8CF8-0CAF-D74E-8B77-D9B838428F12}"/>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Inhaltsplatzhalter 2">
            <a:extLst>
              <a:ext uri="{FF2B5EF4-FFF2-40B4-BE49-F238E27FC236}">
                <a16:creationId xmlns:a16="http://schemas.microsoft.com/office/drawing/2014/main" id="{1859BAD4-5B7C-4325-9FD3-2BE8E9A9712C}"/>
              </a:ext>
            </a:extLst>
          </p:cNvPr>
          <p:cNvSpPr>
            <a:spLocks noGrp="1"/>
          </p:cNvSpPr>
          <p:nvPr>
            <p:ph idx="13"/>
          </p:nvPr>
        </p:nvSpPr>
        <p:spPr>
          <a:xfrm>
            <a:off x="6286992" y="3848422"/>
            <a:ext cx="5528872" cy="2643440"/>
          </a:xfrm>
        </p:spPr>
        <p:txBody>
          <a:bodyPr lIns="0" tIns="180000" rIns="0"/>
          <a:lstStyle/>
          <a:p>
            <a:pPr lvl="0"/>
            <a:r>
              <a:rPr lang="de-DE" dirty="0"/>
              <a:t>Mastertextformat bearbeiten</a:t>
            </a:r>
          </a:p>
          <a:p>
            <a:pPr lvl="1"/>
            <a:r>
              <a:rPr lang="de-DE" dirty="0"/>
              <a:t>Zweite Ebene</a:t>
            </a:r>
          </a:p>
          <a:p>
            <a:pPr marL="180975" lvl="2" indent="-180975">
              <a:buFont typeface="Roboto Thin" panose="02000000000000000000" pitchFamily="2" charset="0"/>
              <a:buChar char="»"/>
            </a:pPr>
            <a:r>
              <a:rPr lang="de-DE" dirty="0"/>
              <a:t>Dritte Ebene</a:t>
            </a:r>
          </a:p>
          <a:p>
            <a:pPr lvl="3"/>
            <a:r>
              <a:rPr lang="de-DE" dirty="0"/>
              <a:t>Vierte Ebene</a:t>
            </a:r>
          </a:p>
          <a:p>
            <a:pPr marL="0" lvl="4" indent="0">
              <a:buNone/>
            </a:pPr>
            <a:r>
              <a:rPr lang="de-DE" dirty="0"/>
              <a:t>Fünfte Ebene</a:t>
            </a:r>
          </a:p>
          <a:p>
            <a:pPr marL="180975" lvl="5" indent="-180975">
              <a:buFont typeface="Roboto Thin" panose="02000000000000000000" pitchFamily="2" charset="0"/>
              <a:buChar char="»"/>
            </a:pPr>
            <a:r>
              <a:rPr lang="de-DE" dirty="0"/>
              <a:t>Sechste Ebene</a:t>
            </a:r>
          </a:p>
          <a:p>
            <a:pPr marL="0" lvl="6" indent="0">
              <a:buNone/>
            </a:pPr>
            <a:r>
              <a:rPr lang="de-DE" dirty="0"/>
              <a:t>Siebte Ebene</a:t>
            </a:r>
          </a:p>
          <a:p>
            <a:pPr marL="0" lvl="7" indent="0">
              <a:lnSpc>
                <a:spcPct val="140000"/>
              </a:lnSpc>
              <a:buNone/>
            </a:pPr>
            <a:r>
              <a:rPr lang="de-DE" dirty="0"/>
              <a:t>Achte Ebene</a:t>
            </a:r>
          </a:p>
          <a:p>
            <a:pPr marL="180975" lvl="8" indent="-180975">
              <a:lnSpc>
                <a:spcPct val="140000"/>
              </a:lnSpc>
              <a:buFont typeface="Roboto Thin" panose="02000000000000000000" pitchFamily="2" charset="0"/>
              <a:buChar char="»"/>
            </a:pPr>
            <a:r>
              <a:rPr lang="de-DE" dirty="0"/>
              <a:t>Neunte Ebene</a:t>
            </a:r>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lIns="0" tIns="0" rIns="0" bIns="0"/>
          <a:lstStyle>
            <a:lvl1pPr>
              <a:defRPr i="0">
                <a:latin typeface="+mn-lt"/>
              </a:defRPr>
            </a:lvl1pPr>
          </a:lstStyle>
          <a:p>
            <a:r>
              <a:rPr lang="de-DE" dirty="0"/>
              <a:t>Referenz-Titel</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3841206"/>
            <a:ext cx="5528872" cy="2643440"/>
          </a:xfrm>
        </p:spPr>
        <p:txBody>
          <a:bodyPr lIns="0" tIns="180000" rIns="0"/>
          <a:lstStyle/>
          <a:p>
            <a:pPr lvl="0"/>
            <a:r>
              <a:rPr lang="de-DE" dirty="0"/>
              <a:t>Mastertextformat bearbeiten</a:t>
            </a:r>
          </a:p>
          <a:p>
            <a:pPr lvl="1"/>
            <a:r>
              <a:rPr lang="de-DE" dirty="0"/>
              <a:t>Zweite Ebene</a:t>
            </a:r>
          </a:p>
          <a:p>
            <a:pPr marL="180975" lvl="2" indent="-180975">
              <a:buFont typeface="Roboto Thin" panose="02000000000000000000" pitchFamily="2" charset="0"/>
              <a:buChar char="»"/>
            </a:pPr>
            <a:r>
              <a:rPr lang="de-DE" dirty="0"/>
              <a:t>Dritte Ebene</a:t>
            </a:r>
          </a:p>
          <a:p>
            <a:pPr lvl="3"/>
            <a:r>
              <a:rPr lang="de-DE" dirty="0"/>
              <a:t>Vierte Ebene</a:t>
            </a:r>
          </a:p>
          <a:p>
            <a:pPr marL="0" lvl="4" indent="0">
              <a:buNone/>
            </a:pPr>
            <a:r>
              <a:rPr lang="de-DE" dirty="0"/>
              <a:t>Fünfte Ebene</a:t>
            </a:r>
          </a:p>
          <a:p>
            <a:pPr marL="180975" lvl="5" indent="-180975">
              <a:buFont typeface="Roboto Thin" panose="02000000000000000000" pitchFamily="2" charset="0"/>
              <a:buChar char="»"/>
            </a:pPr>
            <a:r>
              <a:rPr lang="de-DE" dirty="0"/>
              <a:t>Sechste Ebene</a:t>
            </a:r>
          </a:p>
          <a:p>
            <a:pPr marL="0" lvl="6" indent="0">
              <a:buNone/>
            </a:pPr>
            <a:r>
              <a:rPr lang="de-DE" dirty="0"/>
              <a:t>Siebte Ebene</a:t>
            </a:r>
          </a:p>
          <a:p>
            <a:pPr marL="0" lvl="7" indent="0">
              <a:lnSpc>
                <a:spcPct val="140000"/>
              </a:lnSpc>
              <a:buNone/>
            </a:pPr>
            <a:r>
              <a:rPr lang="de-DE" dirty="0"/>
              <a:t>Achte Ebene</a:t>
            </a:r>
          </a:p>
          <a:p>
            <a:pPr marL="180975" lvl="8" indent="-180975">
              <a:lnSpc>
                <a:spcPct val="140000"/>
              </a:lnSpc>
              <a:buFont typeface="Roboto Thin" panose="02000000000000000000" pitchFamily="2" charset="0"/>
              <a:buChar char="»"/>
            </a:pPr>
            <a:r>
              <a:rPr lang="de-DE" dirty="0"/>
              <a:t>Neunte Ebene</a:t>
            </a:r>
          </a:p>
        </p:txBody>
      </p:sp>
      <p:sp>
        <p:nvSpPr>
          <p:cNvPr id="8" name="Bildplatzhalter 10">
            <a:extLst>
              <a:ext uri="{FF2B5EF4-FFF2-40B4-BE49-F238E27FC236}">
                <a16:creationId xmlns:a16="http://schemas.microsoft.com/office/drawing/2014/main" id="{AAFBA072-26EE-4094-B81E-DB5D99E5E967}"/>
              </a:ext>
            </a:extLst>
          </p:cNvPr>
          <p:cNvSpPr>
            <a:spLocks noGrp="1"/>
          </p:cNvSpPr>
          <p:nvPr>
            <p:ph type="pic" sz="quarter" idx="14"/>
          </p:nvPr>
        </p:nvSpPr>
        <p:spPr>
          <a:xfrm>
            <a:off x="6286500" y="1447800"/>
            <a:ext cx="5529263" cy="2394000"/>
          </a:xfrm>
          <a:solidFill>
            <a:schemeClr val="accent2">
              <a:lumMod val="20000"/>
              <a:lumOff val="80000"/>
            </a:schemeClr>
          </a:solidFill>
        </p:spPr>
        <p:txBody>
          <a:bodyPr/>
          <a:lstStyle>
            <a:lvl1pPr>
              <a:defRPr b="0" i="1">
                <a:latin typeface="+mn-lt"/>
              </a:defRPr>
            </a:lvl1pPr>
          </a:lstStyle>
          <a:p>
            <a:endParaRPr lang="de-DE"/>
          </a:p>
        </p:txBody>
      </p:sp>
      <p:sp>
        <p:nvSpPr>
          <p:cNvPr id="13" name="Bildplatzhalter 10">
            <a:extLst>
              <a:ext uri="{FF2B5EF4-FFF2-40B4-BE49-F238E27FC236}">
                <a16:creationId xmlns:a16="http://schemas.microsoft.com/office/drawing/2014/main" id="{048841C8-7572-4821-9340-820B8DC3BDCB}"/>
              </a:ext>
            </a:extLst>
          </p:cNvPr>
          <p:cNvSpPr>
            <a:spLocks noGrp="1"/>
          </p:cNvSpPr>
          <p:nvPr>
            <p:ph type="pic" sz="quarter" idx="15"/>
          </p:nvPr>
        </p:nvSpPr>
        <p:spPr>
          <a:xfrm>
            <a:off x="375745" y="1447800"/>
            <a:ext cx="5529263" cy="2394000"/>
          </a:xfrm>
          <a:solidFill>
            <a:schemeClr val="accent2">
              <a:lumMod val="20000"/>
              <a:lumOff val="80000"/>
            </a:schemeClr>
          </a:solidFill>
        </p:spPr>
        <p:txBody>
          <a:bodyPr/>
          <a:lstStyle>
            <a:lvl1pPr>
              <a:defRPr b="0" i="1">
                <a:latin typeface="+mn-lt"/>
              </a:defRPr>
            </a:lvl1pPr>
          </a:lstStyle>
          <a:p>
            <a:endParaRPr lang="de-DE"/>
          </a:p>
        </p:txBody>
      </p:sp>
      <p:sp>
        <p:nvSpPr>
          <p:cNvPr id="18" name="Datumsplatzhalter 3">
            <a:extLst>
              <a:ext uri="{FF2B5EF4-FFF2-40B4-BE49-F238E27FC236}">
                <a16:creationId xmlns:a16="http://schemas.microsoft.com/office/drawing/2014/main" id="{C53E6D10-DF36-4C3C-B3AF-30130B1F6CA1}"/>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9" name="Fußzeilenplatzhalter 4">
            <a:extLst>
              <a:ext uri="{FF2B5EF4-FFF2-40B4-BE49-F238E27FC236}">
                <a16:creationId xmlns:a16="http://schemas.microsoft.com/office/drawing/2014/main" id="{84FA44E4-2BDB-4B27-8AC0-886B00DFF1A8}"/>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20" name="Foliennummernplatzhalter 5">
            <a:extLst>
              <a:ext uri="{FF2B5EF4-FFF2-40B4-BE49-F238E27FC236}">
                <a16:creationId xmlns:a16="http://schemas.microsoft.com/office/drawing/2014/main" id="{225237EF-4F6A-43C7-A09D-73663F4F6364}"/>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2107351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ferenzen - Text - 3-Bilder">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1F0232B8-D400-1A42-B85C-6AE8DDC21307}"/>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lIns="0" tIns="0" rIns="0" bIns="0"/>
          <a:lstStyle>
            <a:lvl1pPr>
              <a:defRPr i="0">
                <a:latin typeface="+mn-lt"/>
              </a:defRPr>
            </a:lvl1pPr>
          </a:lstStyle>
          <a:p>
            <a:r>
              <a:rPr lang="de-DE" dirty="0"/>
              <a:t>Referenz-Titel</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3841206"/>
            <a:ext cx="5528872" cy="2643440"/>
          </a:xfrm>
        </p:spPr>
        <p:txBody>
          <a:bodyPr lIns="0" tIns="180000" rIns="0"/>
          <a:lstStyle/>
          <a:p>
            <a:pPr lvl="0"/>
            <a:r>
              <a:rPr lang="de-DE" dirty="0"/>
              <a:t>Mastertextformat bearbeiten</a:t>
            </a:r>
          </a:p>
          <a:p>
            <a:pPr lvl="1"/>
            <a:r>
              <a:rPr lang="de-DE" dirty="0"/>
              <a:t>Zweite Ebene</a:t>
            </a:r>
          </a:p>
          <a:p>
            <a:pPr marL="180975" lvl="2" indent="-180975">
              <a:buFont typeface="Roboto Thin" panose="02000000000000000000" pitchFamily="2" charset="0"/>
              <a:buChar char="»"/>
            </a:pPr>
            <a:r>
              <a:rPr lang="de-DE" dirty="0"/>
              <a:t>Dritte Ebene</a:t>
            </a:r>
          </a:p>
          <a:p>
            <a:pPr lvl="3"/>
            <a:r>
              <a:rPr lang="de-DE" dirty="0"/>
              <a:t>Vierte Ebene</a:t>
            </a:r>
          </a:p>
          <a:p>
            <a:pPr marL="0" lvl="4" indent="0">
              <a:buNone/>
            </a:pPr>
            <a:r>
              <a:rPr lang="de-DE" dirty="0"/>
              <a:t>Fünfte Ebene</a:t>
            </a:r>
          </a:p>
          <a:p>
            <a:pPr marL="180975" lvl="5" indent="-180975">
              <a:buFont typeface="Roboto Thin" panose="02000000000000000000" pitchFamily="2" charset="0"/>
              <a:buChar char="»"/>
            </a:pPr>
            <a:r>
              <a:rPr lang="de-DE" dirty="0"/>
              <a:t>Sechste Ebene</a:t>
            </a:r>
          </a:p>
          <a:p>
            <a:pPr marL="0" lvl="6" indent="0">
              <a:buNone/>
            </a:pPr>
            <a:r>
              <a:rPr lang="de-DE" dirty="0"/>
              <a:t>Siebte Ebene</a:t>
            </a:r>
          </a:p>
          <a:p>
            <a:pPr marL="0" lvl="7" indent="0">
              <a:lnSpc>
                <a:spcPct val="140000"/>
              </a:lnSpc>
              <a:buNone/>
            </a:pPr>
            <a:r>
              <a:rPr lang="de-DE" dirty="0"/>
              <a:t>Achte Ebene</a:t>
            </a:r>
          </a:p>
          <a:p>
            <a:pPr marL="180975" lvl="8" indent="-180975">
              <a:lnSpc>
                <a:spcPct val="140000"/>
              </a:lnSpc>
              <a:buFont typeface="Roboto Thin" panose="02000000000000000000" pitchFamily="2" charset="0"/>
              <a:buChar char="»"/>
            </a:pPr>
            <a:r>
              <a:rPr lang="de-DE" dirty="0"/>
              <a:t>Neunte Ebene</a:t>
            </a:r>
          </a:p>
        </p:txBody>
      </p:sp>
      <p:sp>
        <p:nvSpPr>
          <p:cNvPr id="8" name="Bildplatzhalter 10">
            <a:extLst>
              <a:ext uri="{FF2B5EF4-FFF2-40B4-BE49-F238E27FC236}">
                <a16:creationId xmlns:a16="http://schemas.microsoft.com/office/drawing/2014/main" id="{AAFBA072-26EE-4094-B81E-DB5D99E5E967}"/>
              </a:ext>
            </a:extLst>
          </p:cNvPr>
          <p:cNvSpPr>
            <a:spLocks noGrp="1"/>
          </p:cNvSpPr>
          <p:nvPr>
            <p:ph type="pic" sz="quarter" idx="14"/>
          </p:nvPr>
        </p:nvSpPr>
        <p:spPr>
          <a:xfrm>
            <a:off x="6286500" y="1447800"/>
            <a:ext cx="5529263" cy="2394000"/>
          </a:xfrm>
          <a:solidFill>
            <a:schemeClr val="accent2">
              <a:lumMod val="20000"/>
              <a:lumOff val="80000"/>
            </a:schemeClr>
          </a:solidFill>
        </p:spPr>
        <p:txBody>
          <a:bodyPr/>
          <a:lstStyle>
            <a:lvl1pPr>
              <a:defRPr b="0" i="1">
                <a:latin typeface="+mn-lt"/>
              </a:defRPr>
            </a:lvl1pPr>
          </a:lstStyle>
          <a:p>
            <a:endParaRPr lang="de-DE"/>
          </a:p>
        </p:txBody>
      </p:sp>
      <p:sp>
        <p:nvSpPr>
          <p:cNvPr id="13" name="Bildplatzhalter 10">
            <a:extLst>
              <a:ext uri="{FF2B5EF4-FFF2-40B4-BE49-F238E27FC236}">
                <a16:creationId xmlns:a16="http://schemas.microsoft.com/office/drawing/2014/main" id="{048841C8-7572-4821-9340-820B8DC3BDCB}"/>
              </a:ext>
            </a:extLst>
          </p:cNvPr>
          <p:cNvSpPr>
            <a:spLocks noGrp="1"/>
          </p:cNvSpPr>
          <p:nvPr>
            <p:ph type="pic" sz="quarter" idx="15"/>
          </p:nvPr>
        </p:nvSpPr>
        <p:spPr>
          <a:xfrm>
            <a:off x="375745" y="1447800"/>
            <a:ext cx="5529263" cy="2394000"/>
          </a:xfrm>
          <a:solidFill>
            <a:schemeClr val="accent2">
              <a:lumMod val="20000"/>
              <a:lumOff val="80000"/>
            </a:schemeClr>
          </a:solidFill>
        </p:spPr>
        <p:txBody>
          <a:bodyPr/>
          <a:lstStyle>
            <a:lvl1pPr>
              <a:defRPr b="0" i="1">
                <a:latin typeface="+mn-lt"/>
              </a:defRPr>
            </a:lvl1pPr>
          </a:lstStyle>
          <a:p>
            <a:endParaRPr lang="de-DE"/>
          </a:p>
        </p:txBody>
      </p:sp>
      <p:sp>
        <p:nvSpPr>
          <p:cNvPr id="14" name="Bildplatzhalter 10">
            <a:extLst>
              <a:ext uri="{FF2B5EF4-FFF2-40B4-BE49-F238E27FC236}">
                <a16:creationId xmlns:a16="http://schemas.microsoft.com/office/drawing/2014/main" id="{773BF1EE-4283-40E9-91D1-3D4482131D9D}"/>
              </a:ext>
            </a:extLst>
          </p:cNvPr>
          <p:cNvSpPr>
            <a:spLocks noGrp="1"/>
          </p:cNvSpPr>
          <p:nvPr>
            <p:ph type="pic" sz="quarter" idx="16"/>
          </p:nvPr>
        </p:nvSpPr>
        <p:spPr>
          <a:xfrm>
            <a:off x="6281043" y="4046380"/>
            <a:ext cx="5529263" cy="2394041"/>
          </a:xfrm>
          <a:solidFill>
            <a:schemeClr val="accent2">
              <a:lumMod val="20000"/>
              <a:lumOff val="80000"/>
            </a:schemeClr>
          </a:solidFill>
        </p:spPr>
        <p:txBody>
          <a:bodyPr/>
          <a:lstStyle>
            <a:lvl1pPr>
              <a:defRPr b="0" i="1">
                <a:latin typeface="+mn-lt"/>
              </a:defRPr>
            </a:lvl1pPr>
          </a:lstStyle>
          <a:p>
            <a:endParaRPr lang="de-DE"/>
          </a:p>
        </p:txBody>
      </p:sp>
      <p:sp>
        <p:nvSpPr>
          <p:cNvPr id="19" name="Datumsplatzhalter 3">
            <a:extLst>
              <a:ext uri="{FF2B5EF4-FFF2-40B4-BE49-F238E27FC236}">
                <a16:creationId xmlns:a16="http://schemas.microsoft.com/office/drawing/2014/main" id="{8FC598BA-42B5-4D7E-9709-7A86878796F3}"/>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20" name="Fußzeilenplatzhalter 4">
            <a:extLst>
              <a:ext uri="{FF2B5EF4-FFF2-40B4-BE49-F238E27FC236}">
                <a16:creationId xmlns:a16="http://schemas.microsoft.com/office/drawing/2014/main" id="{D01227DD-4B33-4417-94BE-9159EC86DD4F}"/>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21" name="Foliennummernplatzhalter 5">
            <a:extLst>
              <a:ext uri="{FF2B5EF4-FFF2-40B4-BE49-F238E27FC236}">
                <a16:creationId xmlns:a16="http://schemas.microsoft.com/office/drawing/2014/main" id="{178F49C1-ED5A-4D51-A1DF-09778DB1242C}"/>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3787988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ferenzen - Text - 3-Bilder" preserve="1" userDrawn="1">
  <p:cSld name="1_Referenzen - Text - 3-Bilder">
    <p:spTree>
      <p:nvGrpSpPr>
        <p:cNvPr id="1" name="Shape 278"/>
        <p:cNvGrpSpPr/>
        <p:nvPr/>
      </p:nvGrpSpPr>
      <p:grpSpPr>
        <a:xfrm>
          <a:off x="0" y="0"/>
          <a:ext cx="0" cy="0"/>
          <a:chOff x="0" y="0"/>
          <a:chExt cx="0" cy="0"/>
        </a:xfrm>
      </p:grpSpPr>
      <p:sp>
        <p:nvSpPr>
          <p:cNvPr id="279" name="Google Shape;279;p62"/>
          <p:cNvSpPr/>
          <p:nvPr/>
        </p:nvSpPr>
        <p:spPr>
          <a:xfrm rot="10800000" flipH="1">
            <a:off x="-1" y="432000"/>
            <a:ext cx="12191999" cy="6425999"/>
          </a:xfrm>
          <a:prstGeom prst="rect">
            <a:avLst/>
          </a:prstGeom>
          <a:gradFill>
            <a:gsLst>
              <a:gs pos="0">
                <a:srgbClr val="D8D8D8">
                  <a:alpha val="49803"/>
                </a:srgbClr>
              </a:gs>
              <a:gs pos="50000">
                <a:srgbClr val="D8D8D8"/>
              </a:gs>
              <a:gs pos="100000">
                <a:srgbClr val="D8D8D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80" name="Google Shape;280;p62"/>
          <p:cNvSpPr txBox="1">
            <a:spLocks noGrp="1"/>
          </p:cNvSpPr>
          <p:nvPr>
            <p:ph type="title"/>
          </p:nvPr>
        </p:nvSpPr>
        <p:spPr>
          <a:xfrm>
            <a:off x="376136" y="741544"/>
            <a:ext cx="11439728" cy="480131"/>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800"/>
              <a:buFont typeface="Roboto Light"/>
              <a:buNone/>
              <a:defRPr i="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62"/>
          <p:cNvSpPr>
            <a:spLocks noGrp="1"/>
          </p:cNvSpPr>
          <p:nvPr>
            <p:ph type="pic" idx="2"/>
          </p:nvPr>
        </p:nvSpPr>
        <p:spPr>
          <a:xfrm>
            <a:off x="6286500" y="1447800"/>
            <a:ext cx="5529263" cy="2394000"/>
          </a:xfrm>
          <a:prstGeom prst="rect">
            <a:avLst/>
          </a:prstGeom>
          <a:solidFill>
            <a:srgbClr val="F7E2D0"/>
          </a:solidFill>
          <a:ln>
            <a:noFill/>
          </a:ln>
        </p:spPr>
      </p:sp>
      <p:sp>
        <p:nvSpPr>
          <p:cNvPr id="283" name="Google Shape;283;p62"/>
          <p:cNvSpPr>
            <a:spLocks noGrp="1"/>
          </p:cNvSpPr>
          <p:nvPr>
            <p:ph type="pic" idx="3"/>
          </p:nvPr>
        </p:nvSpPr>
        <p:spPr>
          <a:xfrm>
            <a:off x="375745" y="1447800"/>
            <a:ext cx="5529263" cy="2394000"/>
          </a:xfrm>
          <a:prstGeom prst="rect">
            <a:avLst/>
          </a:prstGeom>
          <a:solidFill>
            <a:srgbClr val="F7E2D0"/>
          </a:solidFill>
          <a:ln>
            <a:noFill/>
          </a:ln>
        </p:spPr>
      </p:sp>
      <p:sp>
        <p:nvSpPr>
          <p:cNvPr id="284" name="Google Shape;284;p62"/>
          <p:cNvSpPr>
            <a:spLocks noGrp="1"/>
          </p:cNvSpPr>
          <p:nvPr>
            <p:ph type="pic" idx="4"/>
          </p:nvPr>
        </p:nvSpPr>
        <p:spPr>
          <a:xfrm>
            <a:off x="6281043" y="4046380"/>
            <a:ext cx="5529263" cy="2394041"/>
          </a:xfrm>
          <a:prstGeom prst="rect">
            <a:avLst/>
          </a:prstGeom>
          <a:solidFill>
            <a:srgbClr val="F7E2D0"/>
          </a:solidFill>
          <a:ln>
            <a:noFill/>
          </a:ln>
        </p:spPr>
      </p:sp>
      <p:sp>
        <p:nvSpPr>
          <p:cNvPr id="285" name="Google Shape;285;p62"/>
          <p:cNvSpPr txBox="1">
            <a:spLocks noGrp="1"/>
          </p:cNvSpPr>
          <p:nvPr>
            <p:ph type="dt" idx="10"/>
          </p:nvPr>
        </p:nvSpPr>
        <p:spPr>
          <a:xfrm>
            <a:off x="9092485" y="6484646"/>
            <a:ext cx="2331076" cy="365125"/>
          </a:xfrm>
          <a:prstGeom prst="rect">
            <a:avLst/>
          </a:prstGeom>
          <a:noFill/>
          <a:ln>
            <a:noFill/>
          </a:ln>
        </p:spPr>
        <p:txBody>
          <a:bodyPr spcFirstLastPara="1" wrap="square" lIns="91425" tIns="72000" rIns="91425" bIns="36000" anchor="t" anchorCtr="0">
            <a:noAutofit/>
          </a:bodyPr>
          <a:lstStyle>
            <a:lvl1pPr lvl="0" algn="r">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62"/>
          <p:cNvSpPr txBox="1">
            <a:spLocks noGrp="1"/>
          </p:cNvSpPr>
          <p:nvPr>
            <p:ph type="ftr" idx="11"/>
          </p:nvPr>
        </p:nvSpPr>
        <p:spPr>
          <a:xfrm>
            <a:off x="376136" y="6486253"/>
            <a:ext cx="8716349" cy="365125"/>
          </a:xfrm>
          <a:prstGeom prst="rect">
            <a:avLst/>
          </a:prstGeom>
          <a:noFill/>
          <a:ln>
            <a:noFill/>
          </a:ln>
        </p:spPr>
        <p:txBody>
          <a:bodyPr spcFirstLastPara="1" wrap="square" lIns="0" tIns="72000" rIns="0" bIns="36000" anchor="t" anchorCtr="0">
            <a:noAutofit/>
          </a:bodyPr>
          <a:lstStyle>
            <a:lvl1pPr lvl="0" algn="l">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62"/>
          <p:cNvSpPr txBox="1">
            <a:spLocks noGrp="1"/>
          </p:cNvSpPr>
          <p:nvPr>
            <p:ph type="sldNum" idx="12"/>
          </p:nvPr>
        </p:nvSpPr>
        <p:spPr>
          <a:xfrm>
            <a:off x="11423561" y="6486253"/>
            <a:ext cx="392303" cy="356896"/>
          </a:xfrm>
          <a:prstGeom prst="rect">
            <a:avLst/>
          </a:prstGeom>
          <a:noFill/>
          <a:ln>
            <a:noFill/>
          </a:ln>
        </p:spPr>
        <p:txBody>
          <a:bodyPr spcFirstLastPara="1" wrap="square" lIns="0" tIns="72000" rIns="0" bIns="36000" anchor="t" anchorCtr="0">
            <a:noAutofit/>
          </a:bodyPr>
          <a:lstStyle>
            <a:lvl1pPr marL="0" lvl="0" indent="0" algn="r">
              <a:spcBef>
                <a:spcPts val="0"/>
              </a:spcBef>
              <a:buNone/>
              <a:defRPr sz="1200">
                <a:solidFill>
                  <a:srgbClr val="7F7F7F"/>
                </a:solidFill>
                <a:latin typeface="Roboto Light"/>
                <a:ea typeface="Roboto Light"/>
                <a:cs typeface="Roboto Light"/>
                <a:sym typeface="Roboto Light"/>
              </a:defRPr>
            </a:lvl1pPr>
            <a:lvl2pPr marL="0" lvl="1" indent="0" algn="r">
              <a:spcBef>
                <a:spcPts val="0"/>
              </a:spcBef>
              <a:buNone/>
              <a:defRPr sz="1200">
                <a:solidFill>
                  <a:srgbClr val="7F7F7F"/>
                </a:solidFill>
                <a:latin typeface="Roboto Light"/>
                <a:ea typeface="Roboto Light"/>
                <a:cs typeface="Roboto Light"/>
                <a:sym typeface="Roboto Light"/>
              </a:defRPr>
            </a:lvl2pPr>
            <a:lvl3pPr marL="0" lvl="2" indent="0" algn="r">
              <a:spcBef>
                <a:spcPts val="0"/>
              </a:spcBef>
              <a:buNone/>
              <a:defRPr sz="1200">
                <a:solidFill>
                  <a:srgbClr val="7F7F7F"/>
                </a:solidFill>
                <a:latin typeface="Roboto Light"/>
                <a:ea typeface="Roboto Light"/>
                <a:cs typeface="Roboto Light"/>
                <a:sym typeface="Roboto Light"/>
              </a:defRPr>
            </a:lvl3pPr>
            <a:lvl4pPr marL="0" lvl="3" indent="0" algn="r">
              <a:spcBef>
                <a:spcPts val="0"/>
              </a:spcBef>
              <a:buNone/>
              <a:defRPr sz="1200">
                <a:solidFill>
                  <a:srgbClr val="7F7F7F"/>
                </a:solidFill>
                <a:latin typeface="Roboto Light"/>
                <a:ea typeface="Roboto Light"/>
                <a:cs typeface="Roboto Light"/>
                <a:sym typeface="Roboto Light"/>
              </a:defRPr>
            </a:lvl4pPr>
            <a:lvl5pPr marL="0" lvl="4" indent="0" algn="r">
              <a:spcBef>
                <a:spcPts val="0"/>
              </a:spcBef>
              <a:buNone/>
              <a:defRPr sz="1200">
                <a:solidFill>
                  <a:srgbClr val="7F7F7F"/>
                </a:solidFill>
                <a:latin typeface="Roboto Light"/>
                <a:ea typeface="Roboto Light"/>
                <a:cs typeface="Roboto Light"/>
                <a:sym typeface="Roboto Light"/>
              </a:defRPr>
            </a:lvl5pPr>
            <a:lvl6pPr marL="0" lvl="5" indent="0" algn="r">
              <a:spcBef>
                <a:spcPts val="0"/>
              </a:spcBef>
              <a:buNone/>
              <a:defRPr sz="1200">
                <a:solidFill>
                  <a:srgbClr val="7F7F7F"/>
                </a:solidFill>
                <a:latin typeface="Roboto Light"/>
                <a:ea typeface="Roboto Light"/>
                <a:cs typeface="Roboto Light"/>
                <a:sym typeface="Roboto Light"/>
              </a:defRPr>
            </a:lvl6pPr>
            <a:lvl7pPr marL="0" lvl="6" indent="0" algn="r">
              <a:spcBef>
                <a:spcPts val="0"/>
              </a:spcBef>
              <a:buNone/>
              <a:defRPr sz="1200">
                <a:solidFill>
                  <a:srgbClr val="7F7F7F"/>
                </a:solidFill>
                <a:latin typeface="Roboto Light"/>
                <a:ea typeface="Roboto Light"/>
                <a:cs typeface="Roboto Light"/>
                <a:sym typeface="Roboto Light"/>
              </a:defRPr>
            </a:lvl7pPr>
            <a:lvl8pPr marL="0" lvl="7" indent="0" algn="r">
              <a:spcBef>
                <a:spcPts val="0"/>
              </a:spcBef>
              <a:buNone/>
              <a:defRPr sz="1200">
                <a:solidFill>
                  <a:srgbClr val="7F7F7F"/>
                </a:solidFill>
                <a:latin typeface="Roboto Light"/>
                <a:ea typeface="Roboto Light"/>
                <a:cs typeface="Roboto Light"/>
                <a:sym typeface="Roboto Light"/>
              </a:defRPr>
            </a:lvl8pPr>
            <a:lvl9pPr marL="0" lvl="8" indent="0" algn="r">
              <a:spcBef>
                <a:spcPts val="0"/>
              </a:spcBef>
              <a:buNone/>
              <a:defRPr sz="1200">
                <a:solidFill>
                  <a:srgbClr val="7F7F7F"/>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de-DE"/>
              <a:t>‹Nr.›</a:t>
            </a:fld>
            <a:endParaRPr/>
          </a:p>
        </p:txBody>
      </p:sp>
      <p:sp>
        <p:nvSpPr>
          <p:cNvPr id="2" name="Google Shape;284;p62">
            <a:extLst>
              <a:ext uri="{FF2B5EF4-FFF2-40B4-BE49-F238E27FC236}">
                <a16:creationId xmlns:a16="http://schemas.microsoft.com/office/drawing/2014/main" id="{DC7B2992-0E6B-1987-655D-2148125174E7}"/>
              </a:ext>
            </a:extLst>
          </p:cNvPr>
          <p:cNvSpPr>
            <a:spLocks noGrp="1"/>
          </p:cNvSpPr>
          <p:nvPr>
            <p:ph type="pic" idx="13"/>
          </p:nvPr>
        </p:nvSpPr>
        <p:spPr>
          <a:xfrm>
            <a:off x="381695" y="4046380"/>
            <a:ext cx="5529263" cy="2394041"/>
          </a:xfrm>
          <a:prstGeom prst="rect">
            <a:avLst/>
          </a:prstGeom>
          <a:solidFill>
            <a:srgbClr val="F7E2D0"/>
          </a:solidFill>
          <a:ln>
            <a:noFill/>
          </a:ln>
        </p:spPr>
      </p:sp>
    </p:spTree>
    <p:extLst>
      <p:ext uri="{BB962C8B-B14F-4D97-AF65-F5344CB8AC3E}">
        <p14:creationId xmlns:p14="http://schemas.microsoft.com/office/powerpoint/2010/main" val="4305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8CEC406-6F56-4DC6-A232-082F276F88BD}"/>
              </a:ext>
            </a:extLst>
          </p:cNvPr>
          <p:cNvSpPr/>
          <p:nvPr userDrawn="1"/>
        </p:nvSpPr>
        <p:spPr>
          <a:xfrm flipV="1">
            <a:off x="0" y="268293"/>
            <a:ext cx="12191999" cy="6606001"/>
          </a:xfrm>
          <a:prstGeom prst="rect">
            <a:avLst/>
          </a:prstGeom>
          <a:gradFill>
            <a:gsLst>
              <a:gs pos="0">
                <a:schemeClr val="accent6"/>
              </a:gs>
              <a:gs pos="33000">
                <a:schemeClr val="accent4"/>
              </a:gs>
              <a:gs pos="66000">
                <a:schemeClr val="accent1"/>
              </a:gs>
              <a:gs pos="100000">
                <a:schemeClr val="accent3"/>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1" name="Textplatzhalter 20">
            <a:extLst>
              <a:ext uri="{FF2B5EF4-FFF2-40B4-BE49-F238E27FC236}">
                <a16:creationId xmlns:a16="http://schemas.microsoft.com/office/drawing/2014/main" id="{FC88E2CB-AA51-4043-8A02-8612F552828E}"/>
              </a:ext>
            </a:extLst>
          </p:cNvPr>
          <p:cNvSpPr>
            <a:spLocks noGrp="1"/>
          </p:cNvSpPr>
          <p:nvPr>
            <p:ph type="body" sz="quarter" idx="10"/>
          </p:nvPr>
        </p:nvSpPr>
        <p:spPr>
          <a:xfrm>
            <a:off x="4790871" y="268293"/>
            <a:ext cx="7390843" cy="6606001"/>
          </a:xfrm>
        </p:spPr>
        <p:txBody>
          <a:bodyPr vert="horz" lIns="0" tIns="108000" rIns="720000" bIns="360000" rtlCol="0" anchor="ctr" anchorCtr="0">
            <a:noAutofit/>
          </a:bodyPr>
          <a:lstStyle>
            <a:lvl1pPr>
              <a:lnSpc>
                <a:spcPct val="100000"/>
              </a:lnSpc>
              <a:spcBef>
                <a:spcPts val="0"/>
              </a:spcBef>
              <a:tabLst>
                <a:tab pos="627063" algn="l"/>
              </a:tabLst>
              <a:defRPr lang="de-DE" sz="2800" dirty="0">
                <a:solidFill>
                  <a:schemeClr val="bg1"/>
                </a:solidFill>
              </a:defRPr>
            </a:lvl1pPr>
            <a:lvl2pPr>
              <a:lnSpc>
                <a:spcPct val="100000"/>
              </a:lnSpc>
              <a:spcBef>
                <a:spcPts val="0"/>
              </a:spcBef>
              <a:tabLst>
                <a:tab pos="627063" algn="l"/>
              </a:tabLst>
              <a:defRPr lang="de-DE" sz="1500" i="1" dirty="0">
                <a:solidFill>
                  <a:schemeClr val="bg1"/>
                </a:solidFill>
                <a:latin typeface="+mj-lt"/>
              </a:defRPr>
            </a:lvl2pPr>
            <a:lvl3pPr marL="0" indent="0">
              <a:lnSpc>
                <a:spcPct val="120000"/>
              </a:lnSpc>
              <a:spcBef>
                <a:spcPts val="0"/>
              </a:spcBef>
              <a:buFontTx/>
              <a:buNone/>
              <a:tabLst>
                <a:tab pos="627063" algn="l"/>
              </a:tabLst>
              <a:defRPr lang="de-DE" sz="1500" dirty="0">
                <a:solidFill>
                  <a:schemeClr val="bg1"/>
                </a:solidFill>
              </a:defRPr>
            </a:lvl3pPr>
            <a:lvl4pPr marL="179388" indent="-179388">
              <a:lnSpc>
                <a:spcPct val="120000"/>
              </a:lnSpc>
              <a:spcBef>
                <a:spcPts val="0"/>
              </a:spcBef>
              <a:buFont typeface="Roboto Thin" panose="02000000000000000000" pitchFamily="2" charset="0"/>
              <a:buChar char="»"/>
              <a:tabLst>
                <a:tab pos="627063" algn="l"/>
              </a:tabLst>
              <a:defRPr lang="de-DE" sz="1500" i="0" dirty="0">
                <a:solidFill>
                  <a:schemeClr val="bg1"/>
                </a:solidFill>
                <a:latin typeface="+mn-lt"/>
              </a:defRPr>
            </a:lvl4pPr>
            <a:lvl5pPr marL="0" indent="0">
              <a:lnSpc>
                <a:spcPct val="120000"/>
              </a:lnSpc>
              <a:spcBef>
                <a:spcPts val="0"/>
              </a:spcBef>
              <a:buNone/>
              <a:tabLst>
                <a:tab pos="627063" algn="l"/>
              </a:tabLst>
              <a:defRPr lang="de-DE" sz="1200" i="1" kern="1200" dirty="0">
                <a:solidFill>
                  <a:schemeClr val="bg1"/>
                </a:solidFill>
                <a:latin typeface="+mj-lt"/>
                <a:ea typeface="+mn-ea"/>
                <a:cs typeface="+mn-cs"/>
              </a:defRPr>
            </a:lvl5pPr>
            <a:lvl6pPr marL="0" indent="0">
              <a:lnSpc>
                <a:spcPct val="120000"/>
              </a:lnSpc>
              <a:spcBef>
                <a:spcPts val="0"/>
              </a:spcBef>
              <a:buFontTx/>
              <a:buNone/>
              <a:tabLst>
                <a:tab pos="627063" algn="l"/>
              </a:tabLst>
              <a:defRPr lang="de-DE" sz="1200" kern="1200" dirty="0">
                <a:solidFill>
                  <a:schemeClr val="bg1"/>
                </a:solidFill>
                <a:latin typeface="+mn-lt"/>
                <a:ea typeface="+mn-ea"/>
                <a:cs typeface="+mn-cs"/>
              </a:defRPr>
            </a:lvl6pPr>
            <a:lvl7pPr marL="179388" indent="-179388">
              <a:lnSpc>
                <a:spcPct val="120000"/>
              </a:lnSpc>
              <a:spcBef>
                <a:spcPts val="0"/>
              </a:spcBef>
              <a:buFont typeface="Roboto Thin" panose="02000000000000000000" pitchFamily="2" charset="0"/>
              <a:buChar char="»"/>
              <a:tabLst>
                <a:tab pos="627063" algn="l"/>
              </a:tabLst>
              <a:defRPr lang="de-DE" sz="1200" kern="1200" dirty="0">
                <a:solidFill>
                  <a:schemeClr val="bg1"/>
                </a:solidFill>
                <a:latin typeface="+mn-lt"/>
                <a:ea typeface="+mn-ea"/>
                <a:cs typeface="+mn-cs"/>
              </a:defRPr>
            </a:lvl7pPr>
            <a:lvl8pPr marL="0" indent="0">
              <a:lnSpc>
                <a:spcPct val="120000"/>
              </a:lnSpc>
              <a:spcBef>
                <a:spcPts val="0"/>
              </a:spcBef>
              <a:buNone/>
              <a:tabLst>
                <a:tab pos="627063" algn="l"/>
              </a:tabLst>
              <a:defRPr lang="de-DE" sz="1000" i="1" dirty="0">
                <a:solidFill>
                  <a:schemeClr val="bg1"/>
                </a:solidFill>
                <a:latin typeface="+mj-lt"/>
              </a:defRPr>
            </a:lvl8pPr>
            <a:lvl9pPr marL="0" indent="0">
              <a:lnSpc>
                <a:spcPct val="120000"/>
              </a:lnSpc>
              <a:spcBef>
                <a:spcPts val="0"/>
              </a:spcBef>
              <a:buNone/>
              <a:tabLst>
                <a:tab pos="627063" algn="l"/>
              </a:tabLst>
              <a:defRPr lang="de-DE" sz="1000" dirty="0">
                <a:solidFill>
                  <a:schemeClr val="bg1"/>
                </a:solidFill>
              </a:defRPr>
            </a:lvl9pPr>
          </a:lstStyle>
          <a:p>
            <a:pPr lvl="0"/>
            <a:r>
              <a:rPr lang="de-DE" dirty="0"/>
              <a:t>Mastertextformat bearbeiten</a:t>
            </a:r>
          </a:p>
          <a:p>
            <a:pPr lvl="1"/>
            <a:r>
              <a:rPr lang="de-DE" dirty="0"/>
              <a:t>Zweite Ebene </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grpSp>
        <p:nvGrpSpPr>
          <p:cNvPr id="10" name="Gruppieren 9">
            <a:extLst>
              <a:ext uri="{FF2B5EF4-FFF2-40B4-BE49-F238E27FC236}">
                <a16:creationId xmlns:a16="http://schemas.microsoft.com/office/drawing/2014/main" id="{2ED6221A-A74B-4D48-B2D2-CF558223B0F0}"/>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1" name="Freihandform: Form 10">
              <a:extLst>
                <a:ext uri="{FF2B5EF4-FFF2-40B4-BE49-F238E27FC236}">
                  <a16:creationId xmlns:a16="http://schemas.microsoft.com/office/drawing/2014/main" id="{99C4FBD9-BC24-4E17-944E-6B19AE99BB9D}"/>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70B2BA40-F5E6-428E-9C4B-1147A855E665}"/>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2" name="Textfeld 1">
            <a:extLst>
              <a:ext uri="{FF2B5EF4-FFF2-40B4-BE49-F238E27FC236}">
                <a16:creationId xmlns:a16="http://schemas.microsoft.com/office/drawing/2014/main" id="{564146CA-6763-4688-8FD8-223CB1B95EE3}"/>
              </a:ext>
            </a:extLst>
          </p:cNvPr>
          <p:cNvSpPr txBox="1"/>
          <p:nvPr userDrawn="1"/>
        </p:nvSpPr>
        <p:spPr>
          <a:xfrm>
            <a:off x="20569" y="268293"/>
            <a:ext cx="4770302" cy="6606001"/>
          </a:xfrm>
          <a:prstGeom prst="rect">
            <a:avLst/>
          </a:prstGeom>
        </p:spPr>
        <p:txBody>
          <a:bodyPr vert="horz" lIns="0" tIns="108000" rIns="288000" bIns="648000" rtlCol="0" anchor="ctr">
            <a:noAutofit/>
          </a:bodyPr>
          <a:lstStyle>
            <a:lvl1pPr lvl="0" indent="0" algn="r">
              <a:lnSpc>
                <a:spcPct val="100000"/>
              </a:lnSpc>
              <a:spcBef>
                <a:spcPts val="0"/>
              </a:spcBef>
              <a:buFont typeface="Arial" panose="020B0604020202020204" pitchFamily="34" charset="0"/>
              <a:buNone/>
              <a:defRPr lang="de-DE" sz="20000" b="0" i="1" cap="all" baseline="0" dirty="0">
                <a:solidFill>
                  <a:schemeClr val="bg1"/>
                </a:solidFill>
              </a:defRPr>
            </a:lvl1pPr>
            <a:lvl2pPr marL="0" indent="0">
              <a:lnSpc>
                <a:spcPct val="100000"/>
              </a:lnSpc>
              <a:spcBef>
                <a:spcPts val="0"/>
              </a:spcBef>
              <a:buFont typeface="Arial" panose="020B0604020202020204" pitchFamily="34" charset="0"/>
              <a:buNone/>
              <a:defRPr lang="de-DE" sz="1600" b="0" i="1" dirty="0">
                <a:solidFill>
                  <a:schemeClr val="bg1"/>
                </a:solidFill>
                <a:latin typeface="+mj-lt"/>
              </a:defRPr>
            </a:lvl2pPr>
            <a:lvl3pPr marL="268288" indent="-268288" algn="ctr">
              <a:lnSpc>
                <a:spcPct val="100000"/>
              </a:lnSpc>
              <a:spcBef>
                <a:spcPts val="500"/>
              </a:spcBef>
              <a:buFont typeface="Arial" panose="020B0604020202020204" pitchFamily="34" charset="0"/>
              <a:buChar char="•"/>
              <a:defRPr lang="de-DE" sz="1600" i="0" dirty="0">
                <a:solidFill>
                  <a:schemeClr val="bg1"/>
                </a:solidFill>
              </a:defRPr>
            </a:lvl3pPr>
            <a:lvl4pPr marL="0" indent="0" algn="ctr">
              <a:lnSpc>
                <a:spcPct val="100000"/>
              </a:lnSpc>
              <a:spcBef>
                <a:spcPts val="500"/>
              </a:spcBef>
              <a:buFont typeface="Arial" panose="020B0604020202020204" pitchFamily="34" charset="0"/>
              <a:buNone/>
              <a:defRPr lang="de-DE" sz="1600" b="0" i="1" dirty="0">
                <a:solidFill>
                  <a:schemeClr val="bg1"/>
                </a:solidFill>
              </a:defRPr>
            </a:lvl4pPr>
            <a:lvl5pPr marL="268288" indent="-268288" algn="ctr">
              <a:lnSpc>
                <a:spcPct val="100000"/>
              </a:lnSpc>
              <a:spcBef>
                <a:spcPts val="500"/>
              </a:spcBef>
              <a:buFont typeface="Arial" panose="020B0604020202020204" pitchFamily="34" charset="0"/>
              <a:buChar char="•"/>
              <a:defRPr lang="de-DE" sz="1600" dirty="0">
                <a:solidFill>
                  <a:schemeClr val="bg1"/>
                </a:solidFill>
              </a:defRPr>
            </a:lvl5pPr>
            <a:lvl6pPr marL="0" indent="0">
              <a:lnSpc>
                <a:spcPct val="100000"/>
              </a:lnSpc>
              <a:spcBef>
                <a:spcPts val="500"/>
              </a:spcBef>
              <a:buFont typeface="Arial" panose="020B0604020202020204" pitchFamily="34" charset="0"/>
              <a:buNone/>
              <a:defRPr lang="de-DE" sz="1500" dirty="0"/>
            </a:lvl6pPr>
            <a:lvl7pPr marL="268288" indent="-268288">
              <a:lnSpc>
                <a:spcPct val="100000"/>
              </a:lnSpc>
              <a:spcBef>
                <a:spcPts val="500"/>
              </a:spcBef>
              <a:buFont typeface="Arial" panose="020B0604020202020204" pitchFamily="34" charset="0"/>
              <a:buChar char="•"/>
              <a:defRPr lang="de-DE" sz="1200" b="0" i="1" dirty="0">
                <a:latin typeface="+mj-lt"/>
              </a:defRPr>
            </a:lvl7pPr>
            <a:lvl8pPr marL="3429000" indent="-228600">
              <a:lnSpc>
                <a:spcPct val="100000"/>
              </a:lnSpc>
              <a:spcBef>
                <a:spcPts val="500"/>
              </a:spcBef>
              <a:buFont typeface="Arial" panose="020B0604020202020204" pitchFamily="34" charset="0"/>
              <a:buChar char="•"/>
              <a:defRPr lang="de-DE" sz="1200" dirty="0"/>
            </a:lvl8pPr>
            <a:lvl9pPr marL="3886200" indent="-228600">
              <a:lnSpc>
                <a:spcPct val="100000"/>
              </a:lnSpc>
              <a:spcBef>
                <a:spcPts val="500"/>
              </a:spcBef>
              <a:buFont typeface="Arial" panose="020B0604020202020204" pitchFamily="34" charset="0"/>
              <a:buChar char="•"/>
              <a:defRPr lang="de-DE" sz="1200" dirty="0"/>
            </a:lvl9pPr>
          </a:lstStyle>
          <a:p>
            <a:pPr lvl="0"/>
            <a:r>
              <a:rPr lang="de-DE" sz="8000" dirty="0"/>
              <a:t>Agenda</a:t>
            </a:r>
          </a:p>
        </p:txBody>
      </p:sp>
    </p:spTree>
    <p:extLst>
      <p:ext uri="{BB962C8B-B14F-4D97-AF65-F5344CB8AC3E}">
        <p14:creationId xmlns:p14="http://schemas.microsoft.com/office/powerpoint/2010/main" val="4004486664"/>
      </p:ext>
    </p:extLst>
  </p:cSld>
  <p:clrMapOvr>
    <a:masterClrMapping/>
  </p:clrMapOvr>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zen - Text - 1-Bi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986E9C4-86D7-4943-A5FC-48341F9177F8}"/>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Bildplatzhalter 10">
            <a:extLst>
              <a:ext uri="{FF2B5EF4-FFF2-40B4-BE49-F238E27FC236}">
                <a16:creationId xmlns:a16="http://schemas.microsoft.com/office/drawing/2014/main" id="{D7485CD4-BE2C-442E-A034-DA14AF4DBB66}"/>
              </a:ext>
            </a:extLst>
          </p:cNvPr>
          <p:cNvSpPr>
            <a:spLocks noGrp="1"/>
          </p:cNvSpPr>
          <p:nvPr>
            <p:ph type="pic" sz="quarter" idx="14"/>
          </p:nvPr>
        </p:nvSpPr>
        <p:spPr>
          <a:xfrm>
            <a:off x="6286500" y="1447800"/>
            <a:ext cx="5529263" cy="5022850"/>
          </a:xfrm>
          <a:solidFill>
            <a:schemeClr val="accent2">
              <a:lumMod val="20000"/>
              <a:lumOff val="80000"/>
            </a:schemeClr>
          </a:solidFill>
        </p:spPr>
        <p:txBody>
          <a:bodyPr/>
          <a:lstStyle>
            <a:lvl1pPr>
              <a:defRPr b="0" i="1">
                <a:latin typeface="+mn-lt"/>
              </a:defRPr>
            </a:lvl1pPr>
          </a:lstStyle>
          <a:p>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a:lstStyle>
            <a:lvl1pPr>
              <a:defRPr i="0">
                <a:latin typeface="+mn-lt"/>
              </a:defRPr>
            </a:lvl1pPr>
          </a:lstStyle>
          <a:p>
            <a:r>
              <a:rPr lang="de-DE" dirty="0"/>
              <a:t>Referenz-Titel</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1440000"/>
            <a:ext cx="5528872" cy="5044646"/>
          </a:xfrm>
        </p:spPr>
        <p:txBody>
          <a:bodyPr vert="horz" lIns="0" tIns="36000" rIns="0" bIns="36000" rtlCol="0">
            <a:noAutofit/>
          </a:bodyPr>
          <a:lstStyle>
            <a:lvl1pPr>
              <a:defRPr lang="de-DE" dirty="0"/>
            </a:lvl1pPr>
            <a:lvl2pPr>
              <a:defRPr lang="de-DE" dirty="0"/>
            </a:lvl2pPr>
            <a:lvl3pPr>
              <a:defRPr lang="de-DE" dirty="0"/>
            </a:lvl3pPr>
            <a:lvl4pPr>
              <a:defRPr lang="de-DE" dirty="0"/>
            </a:lvl4pPr>
            <a:lvl5pPr>
              <a:defRPr lang="de-DE" dirty="0"/>
            </a:lvl5pPr>
          </a:lstStyle>
          <a:p>
            <a:pPr lvl="0"/>
            <a:r>
              <a:rPr lang="de-DE" dirty="0"/>
              <a:t>Mastertextformat bearbeiten</a:t>
            </a:r>
          </a:p>
          <a:p>
            <a:pPr lvl="1"/>
            <a:r>
              <a:rPr lang="de-DE" dirty="0"/>
              <a:t>Zweite Ebene</a:t>
            </a:r>
          </a:p>
          <a:p>
            <a:pPr marL="180975" lvl="2" indent="-180975">
              <a:buFont typeface="Roboto Thin" panose="02000000000000000000" pitchFamily="2" charset="0"/>
              <a:buChar char="»"/>
            </a:pPr>
            <a:r>
              <a:rPr lang="de-DE" dirty="0"/>
              <a:t>Dritte Ebene</a:t>
            </a:r>
          </a:p>
          <a:p>
            <a:pPr lvl="3"/>
            <a:r>
              <a:rPr lang="de-DE" dirty="0"/>
              <a:t>Vierte Ebene</a:t>
            </a:r>
          </a:p>
          <a:p>
            <a:pPr marL="0" lvl="4" indent="0">
              <a:buNone/>
            </a:pPr>
            <a:r>
              <a:rPr lang="de-DE" dirty="0"/>
              <a:t>Fünfte Ebene</a:t>
            </a:r>
          </a:p>
          <a:p>
            <a:pPr marL="180975" lvl="5" indent="-180975">
              <a:buFont typeface="Roboto Thin" panose="02000000000000000000" pitchFamily="2" charset="0"/>
              <a:buChar char="»"/>
            </a:pPr>
            <a:r>
              <a:rPr lang="de-DE" dirty="0"/>
              <a:t>Sechste Ebene</a:t>
            </a:r>
          </a:p>
          <a:p>
            <a:pPr marL="0" lvl="6" indent="0">
              <a:buNone/>
            </a:pPr>
            <a:r>
              <a:rPr lang="de-DE" dirty="0"/>
              <a:t>Siebte Ebene</a:t>
            </a:r>
          </a:p>
          <a:p>
            <a:pPr marL="0" lvl="7" indent="0">
              <a:lnSpc>
                <a:spcPct val="140000"/>
              </a:lnSpc>
              <a:buNone/>
            </a:pPr>
            <a:r>
              <a:rPr lang="de-DE" dirty="0"/>
              <a:t>Achte Ebene</a:t>
            </a:r>
          </a:p>
          <a:p>
            <a:pPr marL="180975" lvl="8" indent="-180975">
              <a:lnSpc>
                <a:spcPct val="140000"/>
              </a:lnSpc>
              <a:buFont typeface="Roboto Thin" panose="02000000000000000000" pitchFamily="2" charset="0"/>
              <a:buChar char="»"/>
            </a:pPr>
            <a:r>
              <a:rPr lang="de-DE" dirty="0"/>
              <a:t>Neunte Ebene</a:t>
            </a:r>
          </a:p>
        </p:txBody>
      </p:sp>
      <p:sp>
        <p:nvSpPr>
          <p:cNvPr id="16" name="Datumsplatzhalter 3">
            <a:extLst>
              <a:ext uri="{FF2B5EF4-FFF2-40B4-BE49-F238E27FC236}">
                <a16:creationId xmlns:a16="http://schemas.microsoft.com/office/drawing/2014/main" id="{E013F74E-BEAE-4C28-8FEF-5A9B613F8541}"/>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7" name="Fußzeilenplatzhalter 4">
            <a:extLst>
              <a:ext uri="{FF2B5EF4-FFF2-40B4-BE49-F238E27FC236}">
                <a16:creationId xmlns:a16="http://schemas.microsoft.com/office/drawing/2014/main" id="{8B1E740D-E719-491A-9280-0B2B114A54CF}"/>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8" name="Foliennummernplatzhalter 5">
            <a:extLst>
              <a:ext uri="{FF2B5EF4-FFF2-40B4-BE49-F238E27FC236}">
                <a16:creationId xmlns:a16="http://schemas.microsoft.com/office/drawing/2014/main" id="{546F5627-0F41-48AA-B53C-FD296E2DFC3F}"/>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2217160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ferenzen - Text - 2-Bilder">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F4F5C219-8E91-3843-8897-D88E98309CD0}"/>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3" name="Bildplatzhalter 10">
            <a:extLst>
              <a:ext uri="{FF2B5EF4-FFF2-40B4-BE49-F238E27FC236}">
                <a16:creationId xmlns:a16="http://schemas.microsoft.com/office/drawing/2014/main" id="{7BFF6BDF-F125-45F4-A3C4-377C010A17BD}"/>
              </a:ext>
            </a:extLst>
          </p:cNvPr>
          <p:cNvSpPr>
            <a:spLocks noGrp="1"/>
          </p:cNvSpPr>
          <p:nvPr>
            <p:ph type="pic" sz="quarter" idx="15"/>
          </p:nvPr>
        </p:nvSpPr>
        <p:spPr>
          <a:xfrm>
            <a:off x="6281043" y="4046380"/>
            <a:ext cx="5529263" cy="2394041"/>
          </a:xfrm>
          <a:solidFill>
            <a:schemeClr val="accent2">
              <a:lumMod val="20000"/>
              <a:lumOff val="80000"/>
            </a:schemeClr>
          </a:solidFill>
        </p:spPr>
        <p:txBody>
          <a:bodyPr/>
          <a:lstStyle>
            <a:lvl1pPr>
              <a:defRPr b="0" i="1">
                <a:latin typeface="+mn-lt"/>
              </a:defRPr>
            </a:lvl1pPr>
          </a:lstStyle>
          <a:p>
            <a:endParaRPr lang="de-DE"/>
          </a:p>
        </p:txBody>
      </p:sp>
      <p:sp>
        <p:nvSpPr>
          <p:cNvPr id="11" name="Bildplatzhalter 10">
            <a:extLst>
              <a:ext uri="{FF2B5EF4-FFF2-40B4-BE49-F238E27FC236}">
                <a16:creationId xmlns:a16="http://schemas.microsoft.com/office/drawing/2014/main" id="{D7485CD4-BE2C-442E-A034-DA14AF4DBB66}"/>
              </a:ext>
            </a:extLst>
          </p:cNvPr>
          <p:cNvSpPr>
            <a:spLocks noGrp="1"/>
          </p:cNvSpPr>
          <p:nvPr>
            <p:ph type="pic" sz="quarter" idx="14"/>
          </p:nvPr>
        </p:nvSpPr>
        <p:spPr>
          <a:xfrm>
            <a:off x="6286500" y="1447800"/>
            <a:ext cx="5529263" cy="2394000"/>
          </a:xfrm>
          <a:solidFill>
            <a:schemeClr val="accent2">
              <a:lumMod val="20000"/>
              <a:lumOff val="80000"/>
            </a:schemeClr>
          </a:solidFill>
        </p:spPr>
        <p:txBody>
          <a:bodyPr/>
          <a:lstStyle>
            <a:lvl1pPr>
              <a:defRPr b="0" i="1">
                <a:latin typeface="+mn-lt"/>
              </a:defRPr>
            </a:lvl1pPr>
          </a:lstStyle>
          <a:p>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a:lstStyle>
            <a:lvl1pPr>
              <a:defRPr i="0">
                <a:latin typeface="+mn-lt"/>
              </a:defRPr>
            </a:lvl1pPr>
          </a:lstStyle>
          <a:p>
            <a:r>
              <a:rPr lang="de-DE" dirty="0"/>
              <a:t>Referenz-Titel</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1440000"/>
            <a:ext cx="5528872" cy="5044646"/>
          </a:xfrm>
        </p:spPr>
        <p:txBody>
          <a:bodyPr vert="horz" lIns="0" tIns="36000" rIns="0" bIns="36000" rtlCol="0">
            <a:noAutofit/>
          </a:bodyPr>
          <a:lstStyle>
            <a:lvl1pPr>
              <a:defRPr lang="de-DE" dirty="0" smtClean="0"/>
            </a:lvl1pPr>
            <a:lvl2pPr>
              <a:defRPr lang="de-DE" dirty="0" smtClean="0"/>
            </a:lvl2pPr>
            <a:lvl3pPr>
              <a:defRPr lang="de-DE" dirty="0" smtClean="0"/>
            </a:lvl3pPr>
            <a:lvl4pPr>
              <a:defRPr lang="de-DE" dirty="0" smtClean="0"/>
            </a:lvl4pPr>
            <a:lvl5pPr>
              <a:defRPr lang="de-DE" dirty="0" smtClean="0"/>
            </a:lvl5pPr>
            <a:lvl6pPr>
              <a:defRPr lang="de-DE" dirty="0" smtClean="0"/>
            </a:lvl6pPr>
            <a:lvl7pPr>
              <a:defRPr lang="de-DE" dirty="0" smtClean="0"/>
            </a:lvl7pPr>
            <a:lvl8pPr>
              <a:defRPr lang="de-DE" dirty="0" smtClean="0"/>
            </a:lvl8pPr>
            <a:lvl9pPr>
              <a:defRPr lang="de-DE" dirty="0"/>
            </a:lvl9pPr>
          </a:lstStyle>
          <a:p>
            <a:pPr lvl="0"/>
            <a:r>
              <a:rPr lang="de-DE" dirty="0"/>
              <a:t>Mastertextformat bearbeiten</a:t>
            </a:r>
          </a:p>
          <a:p>
            <a:pPr lvl="1"/>
            <a:r>
              <a:rPr lang="de-DE" dirty="0"/>
              <a:t>Zweite Ebene</a:t>
            </a:r>
          </a:p>
          <a:p>
            <a:pPr marL="180975" lvl="2" indent="-180975">
              <a:buFont typeface="Roboto Thin" panose="02000000000000000000" pitchFamily="2" charset="0"/>
              <a:buChar char="»"/>
            </a:pPr>
            <a:r>
              <a:rPr lang="de-DE" dirty="0"/>
              <a:t>Dritte Ebene</a:t>
            </a:r>
          </a:p>
          <a:p>
            <a:pPr lvl="3"/>
            <a:r>
              <a:rPr lang="de-DE" dirty="0"/>
              <a:t>Vierte Ebene</a:t>
            </a:r>
          </a:p>
          <a:p>
            <a:pPr marL="0" lvl="4" indent="0">
              <a:buNone/>
            </a:pPr>
            <a:r>
              <a:rPr lang="de-DE" dirty="0"/>
              <a:t>Fünfte Ebene</a:t>
            </a:r>
          </a:p>
          <a:p>
            <a:pPr marL="180975" lvl="5" indent="-180975">
              <a:buFont typeface="Roboto Thin" panose="02000000000000000000" pitchFamily="2" charset="0"/>
              <a:buChar char="»"/>
            </a:pPr>
            <a:r>
              <a:rPr lang="de-DE" dirty="0"/>
              <a:t>Sechste Ebene</a:t>
            </a:r>
          </a:p>
          <a:p>
            <a:pPr marL="0" lvl="6" indent="0">
              <a:buNone/>
            </a:pPr>
            <a:r>
              <a:rPr lang="de-DE" dirty="0"/>
              <a:t>Siebte Ebene</a:t>
            </a:r>
          </a:p>
          <a:p>
            <a:pPr marL="0" lvl="7" indent="0">
              <a:lnSpc>
                <a:spcPct val="140000"/>
              </a:lnSpc>
              <a:buNone/>
            </a:pPr>
            <a:r>
              <a:rPr lang="de-DE" dirty="0"/>
              <a:t>Achte Ebene</a:t>
            </a:r>
          </a:p>
          <a:p>
            <a:pPr marL="180975" lvl="8" indent="-180975">
              <a:lnSpc>
                <a:spcPct val="140000"/>
              </a:lnSpc>
              <a:buFont typeface="Roboto Thin" panose="02000000000000000000" pitchFamily="2" charset="0"/>
              <a:buChar char="»"/>
            </a:pPr>
            <a:r>
              <a:rPr lang="de-DE" dirty="0"/>
              <a:t>Neunte Ebene</a:t>
            </a:r>
          </a:p>
        </p:txBody>
      </p:sp>
      <p:sp>
        <p:nvSpPr>
          <p:cNvPr id="18" name="Datumsplatzhalter 3">
            <a:extLst>
              <a:ext uri="{FF2B5EF4-FFF2-40B4-BE49-F238E27FC236}">
                <a16:creationId xmlns:a16="http://schemas.microsoft.com/office/drawing/2014/main" id="{B72FF383-D37A-4FC2-885C-D481F1DFA373}"/>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9" name="Fußzeilenplatzhalter 4">
            <a:extLst>
              <a:ext uri="{FF2B5EF4-FFF2-40B4-BE49-F238E27FC236}">
                <a16:creationId xmlns:a16="http://schemas.microsoft.com/office/drawing/2014/main" id="{294276E0-C322-4F39-A860-F1C4E7CF1232}"/>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20" name="Foliennummernplatzhalter 5">
            <a:extLst>
              <a:ext uri="{FF2B5EF4-FFF2-40B4-BE49-F238E27FC236}">
                <a16:creationId xmlns:a16="http://schemas.microsoft.com/office/drawing/2014/main" id="{A8B83D62-4B88-4904-AF36-8EBC85CB7AC2}"/>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2072355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ferenzen - Text - 4-Bilder">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6BA548CF-4FFC-1F41-85DF-FBFC60AFDA4E}"/>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6" name="Bildplatzhalter 10">
            <a:extLst>
              <a:ext uri="{FF2B5EF4-FFF2-40B4-BE49-F238E27FC236}">
                <a16:creationId xmlns:a16="http://schemas.microsoft.com/office/drawing/2014/main" id="{CEEBCBA8-CF91-4150-86B7-285275DCB76C}"/>
              </a:ext>
            </a:extLst>
          </p:cNvPr>
          <p:cNvSpPr>
            <a:spLocks noGrp="1"/>
          </p:cNvSpPr>
          <p:nvPr>
            <p:ph type="pic" sz="quarter" idx="18"/>
          </p:nvPr>
        </p:nvSpPr>
        <p:spPr>
          <a:xfrm>
            <a:off x="6281044" y="4046380"/>
            <a:ext cx="2669458" cy="2394041"/>
          </a:xfrm>
          <a:solidFill>
            <a:schemeClr val="accent2">
              <a:lumMod val="20000"/>
              <a:lumOff val="80000"/>
            </a:schemeClr>
          </a:solidFill>
        </p:spPr>
        <p:txBody>
          <a:bodyPr/>
          <a:lstStyle>
            <a:lvl1pPr>
              <a:defRPr b="0" i="1">
                <a:latin typeface="+mn-lt"/>
              </a:defRPr>
            </a:lvl1pPr>
          </a:lstStyle>
          <a:p>
            <a:endParaRPr lang="de-DE"/>
          </a:p>
        </p:txBody>
      </p:sp>
      <p:sp>
        <p:nvSpPr>
          <p:cNvPr id="15" name="Bildplatzhalter 10">
            <a:extLst>
              <a:ext uri="{FF2B5EF4-FFF2-40B4-BE49-F238E27FC236}">
                <a16:creationId xmlns:a16="http://schemas.microsoft.com/office/drawing/2014/main" id="{905D2056-556D-463A-83AE-B14BAD7DCDE2}"/>
              </a:ext>
            </a:extLst>
          </p:cNvPr>
          <p:cNvSpPr>
            <a:spLocks noGrp="1"/>
          </p:cNvSpPr>
          <p:nvPr>
            <p:ph type="pic" sz="quarter" idx="17"/>
          </p:nvPr>
        </p:nvSpPr>
        <p:spPr>
          <a:xfrm>
            <a:off x="9151864" y="1440000"/>
            <a:ext cx="2664000" cy="2394000"/>
          </a:xfrm>
          <a:solidFill>
            <a:schemeClr val="accent2">
              <a:lumMod val="20000"/>
              <a:lumOff val="80000"/>
            </a:schemeClr>
          </a:solidFill>
        </p:spPr>
        <p:txBody>
          <a:bodyPr/>
          <a:lstStyle>
            <a:lvl1pPr>
              <a:defRPr b="0" i="1">
                <a:latin typeface="+mn-lt"/>
              </a:defRPr>
            </a:lvl1pPr>
          </a:lstStyle>
          <a:p>
            <a:endParaRPr lang="de-DE"/>
          </a:p>
        </p:txBody>
      </p:sp>
      <p:sp>
        <p:nvSpPr>
          <p:cNvPr id="11" name="Bildplatzhalter 10">
            <a:extLst>
              <a:ext uri="{FF2B5EF4-FFF2-40B4-BE49-F238E27FC236}">
                <a16:creationId xmlns:a16="http://schemas.microsoft.com/office/drawing/2014/main" id="{D7485CD4-BE2C-442E-A034-DA14AF4DBB66}"/>
              </a:ext>
            </a:extLst>
          </p:cNvPr>
          <p:cNvSpPr>
            <a:spLocks noGrp="1"/>
          </p:cNvSpPr>
          <p:nvPr>
            <p:ph type="pic" sz="quarter" idx="14"/>
          </p:nvPr>
        </p:nvSpPr>
        <p:spPr>
          <a:xfrm>
            <a:off x="6286501" y="1447800"/>
            <a:ext cx="2664000" cy="2394000"/>
          </a:xfrm>
          <a:solidFill>
            <a:schemeClr val="accent2">
              <a:lumMod val="20000"/>
              <a:lumOff val="80000"/>
            </a:schemeClr>
          </a:solidFill>
        </p:spPr>
        <p:txBody>
          <a:bodyPr/>
          <a:lstStyle>
            <a:lvl1pPr>
              <a:defRPr b="0" i="1">
                <a:latin typeface="+mn-lt"/>
              </a:defRPr>
            </a:lvl1pPr>
          </a:lstStyle>
          <a:p>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a:lstStyle>
            <a:lvl1pPr>
              <a:defRPr i="0">
                <a:latin typeface="+mn-lt"/>
              </a:defRPr>
            </a:lvl1pPr>
          </a:lstStyle>
          <a:p>
            <a:r>
              <a:rPr lang="de-DE" dirty="0"/>
              <a:t>Referenz-Titel</a:t>
            </a:r>
          </a:p>
        </p:txBody>
      </p:sp>
      <p:sp>
        <p:nvSpPr>
          <p:cNvPr id="3" name="Inhaltsplatzhalter 2">
            <a:extLst>
              <a:ext uri="{FF2B5EF4-FFF2-40B4-BE49-F238E27FC236}">
                <a16:creationId xmlns:a16="http://schemas.microsoft.com/office/drawing/2014/main" id="{FC6BB8BB-8687-5448-8239-E0AABE139C1D}"/>
              </a:ext>
            </a:extLst>
          </p:cNvPr>
          <p:cNvSpPr>
            <a:spLocks noGrp="1"/>
          </p:cNvSpPr>
          <p:nvPr>
            <p:ph idx="1"/>
          </p:nvPr>
        </p:nvSpPr>
        <p:spPr>
          <a:xfrm>
            <a:off x="376136" y="1440000"/>
            <a:ext cx="5528872" cy="5044646"/>
          </a:xfrm>
        </p:spPr>
        <p:txBody>
          <a:bodyPr vert="horz" lIns="0" tIns="36000" rIns="0" bIns="36000" rtlCol="0">
            <a:noAutofit/>
          </a:bodyPr>
          <a:lstStyle>
            <a:lvl1pPr>
              <a:defRPr lang="de-DE" dirty="0" smtClean="0"/>
            </a:lvl1pPr>
            <a:lvl2pPr>
              <a:defRPr lang="de-DE" dirty="0" smtClean="0"/>
            </a:lvl2pPr>
            <a:lvl3pPr>
              <a:defRPr lang="de-DE" dirty="0" smtClean="0"/>
            </a:lvl3pPr>
            <a:lvl4pPr>
              <a:defRPr lang="de-DE" dirty="0" smtClean="0"/>
            </a:lvl4pPr>
            <a:lvl5pPr>
              <a:defRPr lang="de-DE" dirty="0" smtClean="0"/>
            </a:lvl5pPr>
            <a:lvl6pPr>
              <a:defRPr lang="de-DE" dirty="0" smtClean="0"/>
            </a:lvl6pPr>
            <a:lvl7pPr>
              <a:defRPr lang="de-DE" dirty="0" smtClean="0"/>
            </a:lvl7pPr>
            <a:lvl8pPr>
              <a:defRPr lang="de-DE" dirty="0" smtClean="0"/>
            </a:lvl8pPr>
            <a:lvl9pPr>
              <a:defRPr lang="de-DE" dirty="0"/>
            </a:lvl9pPr>
          </a:lstStyle>
          <a:p>
            <a:pPr lvl="0"/>
            <a:r>
              <a:rPr lang="de-DE" dirty="0"/>
              <a:t>Mastertextformat bearbeiten</a:t>
            </a:r>
          </a:p>
          <a:p>
            <a:pPr lvl="1"/>
            <a:r>
              <a:rPr lang="de-DE" dirty="0"/>
              <a:t>Zweite Ebene</a:t>
            </a:r>
          </a:p>
          <a:p>
            <a:pPr marL="180975" lvl="2" indent="-180975">
              <a:buFont typeface="Roboto Thin" panose="02000000000000000000" pitchFamily="2" charset="0"/>
              <a:buChar char="»"/>
            </a:pPr>
            <a:r>
              <a:rPr lang="de-DE" dirty="0"/>
              <a:t>Dritte Ebene</a:t>
            </a:r>
          </a:p>
          <a:p>
            <a:pPr lvl="3"/>
            <a:r>
              <a:rPr lang="de-DE" dirty="0"/>
              <a:t>Vierte Ebene</a:t>
            </a:r>
          </a:p>
          <a:p>
            <a:pPr marL="0" lvl="4" indent="0">
              <a:buNone/>
            </a:pPr>
            <a:r>
              <a:rPr lang="de-DE" dirty="0"/>
              <a:t>Fünfte Ebene</a:t>
            </a:r>
          </a:p>
          <a:p>
            <a:pPr marL="180975" lvl="5" indent="-180975">
              <a:buFont typeface="Roboto Thin" panose="02000000000000000000" pitchFamily="2" charset="0"/>
              <a:buChar char="»"/>
            </a:pPr>
            <a:r>
              <a:rPr lang="de-DE" dirty="0"/>
              <a:t>Sechste Ebene</a:t>
            </a:r>
          </a:p>
          <a:p>
            <a:pPr marL="0" lvl="6" indent="0">
              <a:buNone/>
            </a:pPr>
            <a:r>
              <a:rPr lang="de-DE" dirty="0"/>
              <a:t>Siebte Ebene</a:t>
            </a:r>
          </a:p>
          <a:p>
            <a:pPr marL="0" lvl="7" indent="0">
              <a:lnSpc>
                <a:spcPct val="140000"/>
              </a:lnSpc>
              <a:buNone/>
            </a:pPr>
            <a:r>
              <a:rPr lang="de-DE" dirty="0"/>
              <a:t>Achte Ebene</a:t>
            </a:r>
          </a:p>
          <a:p>
            <a:pPr marL="180975" lvl="8" indent="-180975">
              <a:lnSpc>
                <a:spcPct val="140000"/>
              </a:lnSpc>
              <a:buFont typeface="Roboto Thin" panose="02000000000000000000" pitchFamily="2" charset="0"/>
              <a:buChar char="»"/>
            </a:pPr>
            <a:r>
              <a:rPr lang="de-DE" dirty="0"/>
              <a:t>Neunte Ebene</a:t>
            </a:r>
          </a:p>
        </p:txBody>
      </p:sp>
      <p:sp>
        <p:nvSpPr>
          <p:cNvPr id="17" name="Bildplatzhalter 10">
            <a:extLst>
              <a:ext uri="{FF2B5EF4-FFF2-40B4-BE49-F238E27FC236}">
                <a16:creationId xmlns:a16="http://schemas.microsoft.com/office/drawing/2014/main" id="{A8A1411B-B596-4AB9-B083-9C7D02552D7C}"/>
              </a:ext>
            </a:extLst>
          </p:cNvPr>
          <p:cNvSpPr>
            <a:spLocks noGrp="1"/>
          </p:cNvSpPr>
          <p:nvPr>
            <p:ph type="pic" sz="quarter" idx="19"/>
          </p:nvPr>
        </p:nvSpPr>
        <p:spPr>
          <a:xfrm>
            <a:off x="9151864" y="4046379"/>
            <a:ext cx="2669458" cy="2394041"/>
          </a:xfrm>
          <a:solidFill>
            <a:schemeClr val="accent2">
              <a:lumMod val="20000"/>
              <a:lumOff val="80000"/>
            </a:schemeClr>
          </a:solidFill>
        </p:spPr>
        <p:txBody>
          <a:bodyPr/>
          <a:lstStyle>
            <a:lvl1pPr>
              <a:defRPr b="0" i="1">
                <a:latin typeface="+mn-lt"/>
              </a:defRPr>
            </a:lvl1pPr>
          </a:lstStyle>
          <a:p>
            <a:endParaRPr lang="de-DE"/>
          </a:p>
        </p:txBody>
      </p:sp>
      <p:sp>
        <p:nvSpPr>
          <p:cNvPr id="19" name="Datumsplatzhalter 3">
            <a:extLst>
              <a:ext uri="{FF2B5EF4-FFF2-40B4-BE49-F238E27FC236}">
                <a16:creationId xmlns:a16="http://schemas.microsoft.com/office/drawing/2014/main" id="{998CC182-C559-4458-B6AE-E5D15B11D03B}"/>
              </a:ext>
            </a:extLst>
          </p:cNvPr>
          <p:cNvSpPr>
            <a:spLocks noGrp="1"/>
          </p:cNvSpPr>
          <p:nvPr>
            <p:ph type="dt" sz="half" idx="2"/>
          </p:nvPr>
        </p:nvSpPr>
        <p:spPr>
          <a:xfrm>
            <a:off x="9092485" y="6484646"/>
            <a:ext cx="2137892"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20" name="Fußzeilenplatzhalter 4">
            <a:extLst>
              <a:ext uri="{FF2B5EF4-FFF2-40B4-BE49-F238E27FC236}">
                <a16:creationId xmlns:a16="http://schemas.microsoft.com/office/drawing/2014/main" id="{B9330208-F990-45E2-BC66-D0A111A471AB}"/>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21" name="Foliennummernplatzhalter 5">
            <a:extLst>
              <a:ext uri="{FF2B5EF4-FFF2-40B4-BE49-F238E27FC236}">
                <a16:creationId xmlns:a16="http://schemas.microsoft.com/office/drawing/2014/main" id="{D9F98153-A704-4B21-AE1E-312F1E5268BC}"/>
              </a:ext>
            </a:extLst>
          </p:cNvPr>
          <p:cNvSpPr>
            <a:spLocks noGrp="1"/>
          </p:cNvSpPr>
          <p:nvPr>
            <p:ph type="sldNum" sz="quarter" idx="4"/>
          </p:nvPr>
        </p:nvSpPr>
        <p:spPr>
          <a:xfrm>
            <a:off x="11230377" y="6486253"/>
            <a:ext cx="585487"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3855268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ferenzen - Text - 4-Bilder" preserve="1" userDrawn="1">
  <p:cSld name="1_Referenzen - Text - 4-Bilder">
    <p:spTree>
      <p:nvGrpSpPr>
        <p:cNvPr id="1" name="Shape 305"/>
        <p:cNvGrpSpPr/>
        <p:nvPr/>
      </p:nvGrpSpPr>
      <p:grpSpPr>
        <a:xfrm>
          <a:off x="0" y="0"/>
          <a:ext cx="0" cy="0"/>
          <a:chOff x="0" y="0"/>
          <a:chExt cx="0" cy="0"/>
        </a:xfrm>
      </p:grpSpPr>
      <p:sp>
        <p:nvSpPr>
          <p:cNvPr id="306" name="Google Shape;306;p65"/>
          <p:cNvSpPr/>
          <p:nvPr/>
        </p:nvSpPr>
        <p:spPr>
          <a:xfrm rot="10800000" flipH="1">
            <a:off x="-1" y="432000"/>
            <a:ext cx="12191999" cy="6425999"/>
          </a:xfrm>
          <a:prstGeom prst="rect">
            <a:avLst/>
          </a:prstGeom>
          <a:gradFill>
            <a:gsLst>
              <a:gs pos="0">
                <a:srgbClr val="D8D8D8">
                  <a:alpha val="49803"/>
                </a:srgbClr>
              </a:gs>
              <a:gs pos="50000">
                <a:srgbClr val="D8D8D8"/>
              </a:gs>
              <a:gs pos="100000">
                <a:srgbClr val="D8D8D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308" name="Google Shape;308;p65"/>
          <p:cNvSpPr>
            <a:spLocks noGrp="1"/>
          </p:cNvSpPr>
          <p:nvPr>
            <p:ph type="pic" idx="3"/>
          </p:nvPr>
        </p:nvSpPr>
        <p:spPr>
          <a:xfrm>
            <a:off x="9045783" y="1440000"/>
            <a:ext cx="2770081" cy="2448000"/>
          </a:xfrm>
          <a:prstGeom prst="rect">
            <a:avLst/>
          </a:prstGeom>
          <a:solidFill>
            <a:srgbClr val="F7E2D0"/>
          </a:solidFill>
          <a:ln>
            <a:noFill/>
          </a:ln>
        </p:spPr>
      </p:sp>
      <p:sp>
        <p:nvSpPr>
          <p:cNvPr id="309" name="Google Shape;309;p65"/>
          <p:cNvSpPr>
            <a:spLocks noGrp="1"/>
          </p:cNvSpPr>
          <p:nvPr>
            <p:ph type="pic" idx="4"/>
          </p:nvPr>
        </p:nvSpPr>
        <p:spPr>
          <a:xfrm>
            <a:off x="6159343" y="1447800"/>
            <a:ext cx="2770081" cy="2448000"/>
          </a:xfrm>
          <a:prstGeom prst="rect">
            <a:avLst/>
          </a:prstGeom>
          <a:solidFill>
            <a:srgbClr val="F7E2D0"/>
          </a:solidFill>
          <a:ln>
            <a:noFill/>
          </a:ln>
        </p:spPr>
      </p:sp>
      <p:sp>
        <p:nvSpPr>
          <p:cNvPr id="310" name="Google Shape;310;p65"/>
          <p:cNvSpPr txBox="1">
            <a:spLocks noGrp="1"/>
          </p:cNvSpPr>
          <p:nvPr>
            <p:ph type="title"/>
          </p:nvPr>
        </p:nvSpPr>
        <p:spPr>
          <a:xfrm>
            <a:off x="376136" y="741544"/>
            <a:ext cx="11439728" cy="480131"/>
          </a:xfrm>
          <a:prstGeom prst="rect">
            <a:avLst/>
          </a:prstGeom>
          <a:noFill/>
          <a:ln>
            <a:noFill/>
          </a:ln>
        </p:spPr>
        <p:txBody>
          <a:bodyPr spcFirstLastPara="1" wrap="square" lIns="0" tIns="36000" rIns="0" bIns="36000" anchor="ctr" anchorCtr="0">
            <a:noAutofit/>
          </a:bodyPr>
          <a:lstStyle>
            <a:lvl1pPr lvl="0" algn="l">
              <a:lnSpc>
                <a:spcPct val="90000"/>
              </a:lnSpc>
              <a:spcBef>
                <a:spcPts val="0"/>
              </a:spcBef>
              <a:spcAft>
                <a:spcPts val="0"/>
              </a:spcAft>
              <a:buClr>
                <a:schemeClr val="dk1"/>
              </a:buClr>
              <a:buSzPts val="2800"/>
              <a:buFont typeface="Roboto Light"/>
              <a:buNone/>
              <a:defRPr i="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65"/>
          <p:cNvSpPr txBox="1">
            <a:spLocks noGrp="1"/>
          </p:cNvSpPr>
          <p:nvPr>
            <p:ph type="dt" idx="10"/>
          </p:nvPr>
        </p:nvSpPr>
        <p:spPr>
          <a:xfrm>
            <a:off x="9092485" y="6484646"/>
            <a:ext cx="2137892" cy="365125"/>
          </a:xfrm>
          <a:prstGeom prst="rect">
            <a:avLst/>
          </a:prstGeom>
          <a:noFill/>
          <a:ln>
            <a:noFill/>
          </a:ln>
        </p:spPr>
        <p:txBody>
          <a:bodyPr spcFirstLastPara="1" wrap="square" lIns="91425" tIns="72000" rIns="91425" bIns="36000" anchor="t" anchorCtr="0">
            <a:noAutofit/>
          </a:bodyPr>
          <a:lstStyle>
            <a:lvl1pPr lvl="0" algn="r">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65"/>
          <p:cNvSpPr txBox="1">
            <a:spLocks noGrp="1"/>
          </p:cNvSpPr>
          <p:nvPr>
            <p:ph type="ftr" idx="11"/>
          </p:nvPr>
        </p:nvSpPr>
        <p:spPr>
          <a:xfrm>
            <a:off x="376136" y="6486253"/>
            <a:ext cx="8716349" cy="365125"/>
          </a:xfrm>
          <a:prstGeom prst="rect">
            <a:avLst/>
          </a:prstGeom>
          <a:noFill/>
          <a:ln>
            <a:noFill/>
          </a:ln>
        </p:spPr>
        <p:txBody>
          <a:bodyPr spcFirstLastPara="1" wrap="square" lIns="0" tIns="72000" rIns="0" bIns="36000" anchor="t" anchorCtr="0">
            <a:noAutofit/>
          </a:bodyPr>
          <a:lstStyle>
            <a:lvl1pPr lvl="0" algn="l">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65"/>
          <p:cNvSpPr txBox="1">
            <a:spLocks noGrp="1"/>
          </p:cNvSpPr>
          <p:nvPr>
            <p:ph type="sldNum" idx="12"/>
          </p:nvPr>
        </p:nvSpPr>
        <p:spPr>
          <a:xfrm>
            <a:off x="11230377" y="6486253"/>
            <a:ext cx="585487" cy="356896"/>
          </a:xfrm>
          <a:prstGeom prst="rect">
            <a:avLst/>
          </a:prstGeom>
          <a:noFill/>
          <a:ln>
            <a:noFill/>
          </a:ln>
        </p:spPr>
        <p:txBody>
          <a:bodyPr spcFirstLastPara="1" wrap="square" lIns="0" tIns="72000" rIns="0" bIns="36000" anchor="t" anchorCtr="0">
            <a:noAutofit/>
          </a:bodyPr>
          <a:lstStyle>
            <a:lvl1pPr marL="0" lvl="0" indent="0" algn="r">
              <a:spcBef>
                <a:spcPts val="0"/>
              </a:spcBef>
              <a:buNone/>
              <a:defRPr sz="1200">
                <a:solidFill>
                  <a:srgbClr val="7F7F7F"/>
                </a:solidFill>
                <a:latin typeface="Roboto Light"/>
                <a:ea typeface="Roboto Light"/>
                <a:cs typeface="Roboto Light"/>
                <a:sym typeface="Roboto Light"/>
              </a:defRPr>
            </a:lvl1pPr>
            <a:lvl2pPr marL="0" lvl="1" indent="0" algn="r">
              <a:spcBef>
                <a:spcPts val="0"/>
              </a:spcBef>
              <a:buNone/>
              <a:defRPr sz="1200">
                <a:solidFill>
                  <a:srgbClr val="7F7F7F"/>
                </a:solidFill>
                <a:latin typeface="Roboto Light"/>
                <a:ea typeface="Roboto Light"/>
                <a:cs typeface="Roboto Light"/>
                <a:sym typeface="Roboto Light"/>
              </a:defRPr>
            </a:lvl2pPr>
            <a:lvl3pPr marL="0" lvl="2" indent="0" algn="r">
              <a:spcBef>
                <a:spcPts val="0"/>
              </a:spcBef>
              <a:buNone/>
              <a:defRPr sz="1200">
                <a:solidFill>
                  <a:srgbClr val="7F7F7F"/>
                </a:solidFill>
                <a:latin typeface="Roboto Light"/>
                <a:ea typeface="Roboto Light"/>
                <a:cs typeface="Roboto Light"/>
                <a:sym typeface="Roboto Light"/>
              </a:defRPr>
            </a:lvl3pPr>
            <a:lvl4pPr marL="0" lvl="3" indent="0" algn="r">
              <a:spcBef>
                <a:spcPts val="0"/>
              </a:spcBef>
              <a:buNone/>
              <a:defRPr sz="1200">
                <a:solidFill>
                  <a:srgbClr val="7F7F7F"/>
                </a:solidFill>
                <a:latin typeface="Roboto Light"/>
                <a:ea typeface="Roboto Light"/>
                <a:cs typeface="Roboto Light"/>
                <a:sym typeface="Roboto Light"/>
              </a:defRPr>
            </a:lvl4pPr>
            <a:lvl5pPr marL="0" lvl="4" indent="0" algn="r">
              <a:spcBef>
                <a:spcPts val="0"/>
              </a:spcBef>
              <a:buNone/>
              <a:defRPr sz="1200">
                <a:solidFill>
                  <a:srgbClr val="7F7F7F"/>
                </a:solidFill>
                <a:latin typeface="Roboto Light"/>
                <a:ea typeface="Roboto Light"/>
                <a:cs typeface="Roboto Light"/>
                <a:sym typeface="Roboto Light"/>
              </a:defRPr>
            </a:lvl5pPr>
            <a:lvl6pPr marL="0" lvl="5" indent="0" algn="r">
              <a:spcBef>
                <a:spcPts val="0"/>
              </a:spcBef>
              <a:buNone/>
              <a:defRPr sz="1200">
                <a:solidFill>
                  <a:srgbClr val="7F7F7F"/>
                </a:solidFill>
                <a:latin typeface="Roboto Light"/>
                <a:ea typeface="Roboto Light"/>
                <a:cs typeface="Roboto Light"/>
                <a:sym typeface="Roboto Light"/>
              </a:defRPr>
            </a:lvl6pPr>
            <a:lvl7pPr marL="0" lvl="6" indent="0" algn="r">
              <a:spcBef>
                <a:spcPts val="0"/>
              </a:spcBef>
              <a:buNone/>
              <a:defRPr sz="1200">
                <a:solidFill>
                  <a:srgbClr val="7F7F7F"/>
                </a:solidFill>
                <a:latin typeface="Roboto Light"/>
                <a:ea typeface="Roboto Light"/>
                <a:cs typeface="Roboto Light"/>
                <a:sym typeface="Roboto Light"/>
              </a:defRPr>
            </a:lvl7pPr>
            <a:lvl8pPr marL="0" lvl="7" indent="0" algn="r">
              <a:spcBef>
                <a:spcPts val="0"/>
              </a:spcBef>
              <a:buNone/>
              <a:defRPr sz="1200">
                <a:solidFill>
                  <a:srgbClr val="7F7F7F"/>
                </a:solidFill>
                <a:latin typeface="Roboto Light"/>
                <a:ea typeface="Roboto Light"/>
                <a:cs typeface="Roboto Light"/>
                <a:sym typeface="Roboto Light"/>
              </a:defRPr>
            </a:lvl8pPr>
            <a:lvl9pPr marL="0" lvl="8" indent="0" algn="r">
              <a:spcBef>
                <a:spcPts val="0"/>
              </a:spcBef>
              <a:buNone/>
              <a:defRPr sz="1200">
                <a:solidFill>
                  <a:srgbClr val="7F7F7F"/>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de-DE"/>
              <a:t>‹Nr.›</a:t>
            </a:fld>
            <a:endParaRPr/>
          </a:p>
        </p:txBody>
      </p:sp>
      <p:sp>
        <p:nvSpPr>
          <p:cNvPr id="3" name="Google Shape;308;p65">
            <a:extLst>
              <a:ext uri="{FF2B5EF4-FFF2-40B4-BE49-F238E27FC236}">
                <a16:creationId xmlns:a16="http://schemas.microsoft.com/office/drawing/2014/main" id="{48A83E50-0FF2-8A12-93C8-E96547FCBF45}"/>
              </a:ext>
            </a:extLst>
          </p:cNvPr>
          <p:cNvSpPr>
            <a:spLocks noGrp="1"/>
          </p:cNvSpPr>
          <p:nvPr>
            <p:ph type="pic" idx="14"/>
          </p:nvPr>
        </p:nvSpPr>
        <p:spPr>
          <a:xfrm>
            <a:off x="3272902" y="1440000"/>
            <a:ext cx="2770081" cy="2448000"/>
          </a:xfrm>
          <a:prstGeom prst="rect">
            <a:avLst/>
          </a:prstGeom>
          <a:solidFill>
            <a:srgbClr val="F7E2D0"/>
          </a:solidFill>
          <a:ln>
            <a:noFill/>
          </a:ln>
        </p:spPr>
      </p:sp>
      <p:sp>
        <p:nvSpPr>
          <p:cNvPr id="4" name="Google Shape;309;p65">
            <a:extLst>
              <a:ext uri="{FF2B5EF4-FFF2-40B4-BE49-F238E27FC236}">
                <a16:creationId xmlns:a16="http://schemas.microsoft.com/office/drawing/2014/main" id="{642DBD01-6EA5-249D-5E83-8E0FA8E23A1E}"/>
              </a:ext>
            </a:extLst>
          </p:cNvPr>
          <p:cNvSpPr>
            <a:spLocks noGrp="1"/>
          </p:cNvSpPr>
          <p:nvPr>
            <p:ph type="pic" idx="15"/>
          </p:nvPr>
        </p:nvSpPr>
        <p:spPr>
          <a:xfrm>
            <a:off x="386461" y="1447800"/>
            <a:ext cx="2770081" cy="2448000"/>
          </a:xfrm>
          <a:prstGeom prst="rect">
            <a:avLst/>
          </a:prstGeom>
          <a:solidFill>
            <a:srgbClr val="F7E2D0"/>
          </a:solidFill>
          <a:ln>
            <a:noFill/>
          </a:ln>
        </p:spPr>
      </p:sp>
      <p:sp>
        <p:nvSpPr>
          <p:cNvPr id="10" name="Google Shape;308;p65">
            <a:extLst>
              <a:ext uri="{FF2B5EF4-FFF2-40B4-BE49-F238E27FC236}">
                <a16:creationId xmlns:a16="http://schemas.microsoft.com/office/drawing/2014/main" id="{43DC0E70-4845-C3BE-A0D0-1BBBB38DA3E9}"/>
              </a:ext>
            </a:extLst>
          </p:cNvPr>
          <p:cNvSpPr>
            <a:spLocks noGrp="1"/>
          </p:cNvSpPr>
          <p:nvPr>
            <p:ph type="pic" idx="17"/>
          </p:nvPr>
        </p:nvSpPr>
        <p:spPr>
          <a:xfrm>
            <a:off x="9035458" y="4013995"/>
            <a:ext cx="2770081" cy="2448000"/>
          </a:xfrm>
          <a:prstGeom prst="rect">
            <a:avLst/>
          </a:prstGeom>
          <a:solidFill>
            <a:srgbClr val="F7E2D0"/>
          </a:solidFill>
          <a:ln>
            <a:noFill/>
          </a:ln>
        </p:spPr>
      </p:sp>
      <p:sp>
        <p:nvSpPr>
          <p:cNvPr id="11" name="Google Shape;309;p65">
            <a:extLst>
              <a:ext uri="{FF2B5EF4-FFF2-40B4-BE49-F238E27FC236}">
                <a16:creationId xmlns:a16="http://schemas.microsoft.com/office/drawing/2014/main" id="{FC86B329-E471-10D9-7AA4-8D6B8885F80E}"/>
              </a:ext>
            </a:extLst>
          </p:cNvPr>
          <p:cNvSpPr>
            <a:spLocks noGrp="1"/>
          </p:cNvSpPr>
          <p:nvPr>
            <p:ph type="pic" idx="18"/>
          </p:nvPr>
        </p:nvSpPr>
        <p:spPr>
          <a:xfrm>
            <a:off x="6149018" y="4021795"/>
            <a:ext cx="2770081" cy="2448000"/>
          </a:xfrm>
          <a:prstGeom prst="rect">
            <a:avLst/>
          </a:prstGeom>
          <a:solidFill>
            <a:srgbClr val="F7E2D0"/>
          </a:solidFill>
          <a:ln>
            <a:noFill/>
          </a:ln>
        </p:spPr>
      </p:sp>
      <p:sp>
        <p:nvSpPr>
          <p:cNvPr id="12" name="Google Shape;308;p65">
            <a:extLst>
              <a:ext uri="{FF2B5EF4-FFF2-40B4-BE49-F238E27FC236}">
                <a16:creationId xmlns:a16="http://schemas.microsoft.com/office/drawing/2014/main" id="{25C7A75C-5C9F-036C-FC6A-D047D3AE9A48}"/>
              </a:ext>
            </a:extLst>
          </p:cNvPr>
          <p:cNvSpPr>
            <a:spLocks noGrp="1"/>
          </p:cNvSpPr>
          <p:nvPr>
            <p:ph type="pic" idx="19"/>
          </p:nvPr>
        </p:nvSpPr>
        <p:spPr>
          <a:xfrm>
            <a:off x="3262577" y="4013995"/>
            <a:ext cx="2770081" cy="2448000"/>
          </a:xfrm>
          <a:prstGeom prst="rect">
            <a:avLst/>
          </a:prstGeom>
          <a:solidFill>
            <a:srgbClr val="F7E2D0"/>
          </a:solidFill>
          <a:ln>
            <a:noFill/>
          </a:ln>
        </p:spPr>
      </p:sp>
      <p:sp>
        <p:nvSpPr>
          <p:cNvPr id="13" name="Google Shape;309;p65">
            <a:extLst>
              <a:ext uri="{FF2B5EF4-FFF2-40B4-BE49-F238E27FC236}">
                <a16:creationId xmlns:a16="http://schemas.microsoft.com/office/drawing/2014/main" id="{4D03F1B7-C1D6-A69C-8D15-36B6032F5084}"/>
              </a:ext>
            </a:extLst>
          </p:cNvPr>
          <p:cNvSpPr>
            <a:spLocks noGrp="1"/>
          </p:cNvSpPr>
          <p:nvPr>
            <p:ph type="pic" idx="20"/>
          </p:nvPr>
        </p:nvSpPr>
        <p:spPr>
          <a:xfrm>
            <a:off x="376136" y="4021795"/>
            <a:ext cx="2770081" cy="2448000"/>
          </a:xfrm>
          <a:prstGeom prst="rect">
            <a:avLst/>
          </a:prstGeom>
          <a:solidFill>
            <a:srgbClr val="F7E2D0"/>
          </a:solidFill>
          <a:ln>
            <a:noFill/>
          </a:ln>
        </p:spPr>
      </p:sp>
    </p:spTree>
    <p:extLst>
      <p:ext uri="{BB962C8B-B14F-4D97-AF65-F5344CB8AC3E}">
        <p14:creationId xmlns:p14="http://schemas.microsoft.com/office/powerpoint/2010/main" val="628573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Referenzen - 1 Bi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23B0554-8EFE-8C45-9509-1027DCC06641}"/>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a:lstStyle>
            <a:lvl1pPr>
              <a:defRPr i="0">
                <a:latin typeface="+mn-lt"/>
              </a:defRPr>
            </a:lvl1pPr>
          </a:lstStyle>
          <a:p>
            <a:r>
              <a:rPr lang="de-DE" dirty="0"/>
              <a:t>Referenz-Titel</a:t>
            </a:r>
          </a:p>
        </p:txBody>
      </p:sp>
      <p:sp>
        <p:nvSpPr>
          <p:cNvPr id="15" name="Datumsplatzhalter 3">
            <a:extLst>
              <a:ext uri="{FF2B5EF4-FFF2-40B4-BE49-F238E27FC236}">
                <a16:creationId xmlns:a16="http://schemas.microsoft.com/office/drawing/2014/main" id="{CAD37F0C-8DFD-4A20-B561-56283ABE47B2}"/>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6" name="Fußzeilenplatzhalter 4">
            <a:extLst>
              <a:ext uri="{FF2B5EF4-FFF2-40B4-BE49-F238E27FC236}">
                <a16:creationId xmlns:a16="http://schemas.microsoft.com/office/drawing/2014/main" id="{208B6D95-297E-4197-8032-014795A43445}"/>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7" name="Foliennummernplatzhalter 5">
            <a:extLst>
              <a:ext uri="{FF2B5EF4-FFF2-40B4-BE49-F238E27FC236}">
                <a16:creationId xmlns:a16="http://schemas.microsoft.com/office/drawing/2014/main" id="{5C46A0BA-F04E-471E-9E54-78DAA8281595}"/>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pic>
        <p:nvPicPr>
          <p:cNvPr id="10" name="Grafik 9">
            <a:extLst>
              <a:ext uri="{FF2B5EF4-FFF2-40B4-BE49-F238E27FC236}">
                <a16:creationId xmlns:a16="http://schemas.microsoft.com/office/drawing/2014/main" id="{D9498F19-F7CB-A648-825C-F1E322909AFC}"/>
              </a:ext>
            </a:extLst>
          </p:cNvPr>
          <p:cNvPicPr>
            <a:picLocks noChangeAspect="1"/>
          </p:cNvPicPr>
          <p:nvPr userDrawn="1"/>
        </p:nvPicPr>
        <p:blipFill>
          <a:blip r:embed="rId2"/>
          <a:srcRect/>
          <a:stretch/>
        </p:blipFill>
        <p:spPr>
          <a:xfrm>
            <a:off x="376035" y="1450950"/>
            <a:ext cx="11439728" cy="5027124"/>
          </a:xfrm>
          <a:prstGeom prst="rect">
            <a:avLst/>
          </a:prstGeom>
          <a:effectLst>
            <a:outerShdw blurRad="127000" algn="ctr" rotWithShape="0">
              <a:prstClr val="black">
                <a:alpha val="49963"/>
              </a:prstClr>
            </a:outerShdw>
          </a:effectLst>
        </p:spPr>
      </p:pic>
      <p:sp>
        <p:nvSpPr>
          <p:cNvPr id="32" name="Bildplatzhalter 31">
            <a:extLst>
              <a:ext uri="{FF2B5EF4-FFF2-40B4-BE49-F238E27FC236}">
                <a16:creationId xmlns:a16="http://schemas.microsoft.com/office/drawing/2014/main" id="{FF64F8EA-2499-E445-A9BC-C85470639033}"/>
              </a:ext>
            </a:extLst>
          </p:cNvPr>
          <p:cNvSpPr>
            <a:spLocks noGrp="1"/>
          </p:cNvSpPr>
          <p:nvPr>
            <p:ph type="pic" sz="quarter" idx="14"/>
          </p:nvPr>
        </p:nvSpPr>
        <p:spPr>
          <a:xfrm>
            <a:off x="1364425" y="2497667"/>
            <a:ext cx="4951709" cy="2665817"/>
          </a:xfrm>
          <a:custGeom>
            <a:avLst/>
            <a:gdLst>
              <a:gd name="connsiteX0" fmla="*/ 110071 w 12192000"/>
              <a:gd name="connsiteY0" fmla="*/ 0 h 6858000"/>
              <a:gd name="connsiteX1" fmla="*/ 12081929 w 12192000"/>
              <a:gd name="connsiteY1" fmla="*/ 0 h 6858000"/>
              <a:gd name="connsiteX2" fmla="*/ 12192000 w 12192000"/>
              <a:gd name="connsiteY2" fmla="*/ 110071 h 6858000"/>
              <a:gd name="connsiteX3" fmla="*/ 12192000 w 12192000"/>
              <a:gd name="connsiteY3" fmla="*/ 6747929 h 6858000"/>
              <a:gd name="connsiteX4" fmla="*/ 12081929 w 12192000"/>
              <a:gd name="connsiteY4" fmla="*/ 6858000 h 6858000"/>
              <a:gd name="connsiteX5" fmla="*/ 110071 w 12192000"/>
              <a:gd name="connsiteY5" fmla="*/ 6858000 h 6858000"/>
              <a:gd name="connsiteX6" fmla="*/ 0 w 12192000"/>
              <a:gd name="connsiteY6" fmla="*/ 6747929 h 6858000"/>
              <a:gd name="connsiteX7" fmla="*/ 0 w 12192000"/>
              <a:gd name="connsiteY7" fmla="*/ 110071 h 6858000"/>
              <a:gd name="connsiteX8" fmla="*/ 110071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0071" y="0"/>
                </a:moveTo>
                <a:lnTo>
                  <a:pt x="12081929" y="0"/>
                </a:lnTo>
                <a:cubicBezTo>
                  <a:pt x="12142720" y="0"/>
                  <a:pt x="12192000" y="49280"/>
                  <a:pt x="12192000" y="110071"/>
                </a:cubicBezTo>
                <a:lnTo>
                  <a:pt x="12192000" y="6747929"/>
                </a:lnTo>
                <a:cubicBezTo>
                  <a:pt x="12192000" y="6808720"/>
                  <a:pt x="12142720" y="6858000"/>
                  <a:pt x="12081929" y="6858000"/>
                </a:cubicBezTo>
                <a:lnTo>
                  <a:pt x="110071" y="6858000"/>
                </a:lnTo>
                <a:cubicBezTo>
                  <a:pt x="49280" y="6858000"/>
                  <a:pt x="0" y="6808720"/>
                  <a:pt x="0" y="6747929"/>
                </a:cubicBezTo>
                <a:lnTo>
                  <a:pt x="0" y="110071"/>
                </a:lnTo>
                <a:cubicBezTo>
                  <a:pt x="0" y="49280"/>
                  <a:pt x="49280" y="0"/>
                  <a:pt x="110071" y="0"/>
                </a:cubicBezTo>
                <a:close/>
              </a:path>
            </a:pathLst>
          </a:custGeom>
          <a:solidFill>
            <a:schemeClr val="accent2">
              <a:lumMod val="20000"/>
              <a:lumOff val="80000"/>
            </a:schemeClr>
          </a:solidFill>
          <a:ln w="15875">
            <a:gradFill>
              <a:gsLst>
                <a:gs pos="0">
                  <a:schemeClr val="accent1">
                    <a:lumMod val="0"/>
                    <a:lumOff val="100000"/>
                    <a:alpha val="60296"/>
                  </a:schemeClr>
                </a:gs>
                <a:gs pos="74000">
                  <a:schemeClr val="tx1">
                    <a:lumMod val="75000"/>
                    <a:lumOff val="25000"/>
                  </a:schemeClr>
                </a:gs>
                <a:gs pos="100000">
                  <a:schemeClr val="tx1">
                    <a:lumMod val="75000"/>
                    <a:lumOff val="25000"/>
                  </a:schemeClr>
                </a:gs>
              </a:gsLst>
              <a:lin ang="5400000" scaled="1"/>
            </a:gradFill>
          </a:ln>
          <a:effectLst>
            <a:innerShdw blurRad="114300" dist="12700" dir="9600000">
              <a:prstClr val="black"/>
            </a:innerShdw>
            <a:softEdge rad="12700"/>
          </a:effectLst>
          <a:scene3d>
            <a:camera prst="perspectiveFront" fov="1080000">
              <a:rot lat="21120000" lon="19800000" rev="270000"/>
            </a:camera>
            <a:lightRig rig="threePt" dir="t"/>
          </a:scene3d>
          <a:sp3d/>
        </p:spPr>
        <p:txBody>
          <a:bodyPr vert="horz" lIns="0" tIns="36000" rIns="0" bIns="36000" rtlCol="0">
            <a:noAutofit/>
          </a:bodyPr>
          <a:lstStyle>
            <a:lvl1pPr>
              <a:defRPr lang="de-DE" sz="1200">
                <a:latin typeface="+mn-lt"/>
              </a:defRPr>
            </a:lvl1pPr>
          </a:lstStyle>
          <a:p>
            <a:pPr lvl="0"/>
            <a:endParaRPr lang="de-DE"/>
          </a:p>
        </p:txBody>
      </p:sp>
      <p:sp>
        <p:nvSpPr>
          <p:cNvPr id="33" name="Textplatzhalter 5">
            <a:extLst>
              <a:ext uri="{FF2B5EF4-FFF2-40B4-BE49-F238E27FC236}">
                <a16:creationId xmlns:a16="http://schemas.microsoft.com/office/drawing/2014/main" id="{BEE51B33-7C2F-1745-B9DD-09BD8BA9085E}"/>
              </a:ext>
            </a:extLst>
          </p:cNvPr>
          <p:cNvSpPr>
            <a:spLocks noGrp="1"/>
          </p:cNvSpPr>
          <p:nvPr>
            <p:ph type="body" sz="quarter" idx="10"/>
          </p:nvPr>
        </p:nvSpPr>
        <p:spPr>
          <a:xfrm>
            <a:off x="7017488" y="1457813"/>
            <a:ext cx="4798275" cy="5011983"/>
          </a:xfrm>
        </p:spPr>
        <p:txBody>
          <a:bodyPr tIns="360000" rIns="360000" b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64113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ferenzen - 1 Bi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23B0554-8EFE-8C45-9509-1027DCC06641}"/>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pic>
        <p:nvPicPr>
          <p:cNvPr id="35" name="Grafik 34">
            <a:extLst>
              <a:ext uri="{FF2B5EF4-FFF2-40B4-BE49-F238E27FC236}">
                <a16:creationId xmlns:a16="http://schemas.microsoft.com/office/drawing/2014/main" id="{050CFB30-4A2E-B540-8C5F-359777BD6387}"/>
              </a:ext>
            </a:extLst>
          </p:cNvPr>
          <p:cNvPicPr>
            <a:picLocks noChangeAspect="1"/>
          </p:cNvPicPr>
          <p:nvPr userDrawn="1"/>
        </p:nvPicPr>
        <p:blipFill rotWithShape="1">
          <a:blip r:embed="rId2"/>
          <a:srcRect t="6517" b="-216"/>
          <a:stretch/>
        </p:blipFill>
        <p:spPr>
          <a:xfrm>
            <a:off x="-2" y="440467"/>
            <a:ext cx="12192000" cy="6426000"/>
          </a:xfrm>
          <a:prstGeom prst="rect">
            <a:avLst/>
          </a:prstGeom>
        </p:spPr>
      </p:pic>
      <p:sp>
        <p:nvSpPr>
          <p:cNvPr id="32" name="Bildplatzhalter 31">
            <a:extLst>
              <a:ext uri="{FF2B5EF4-FFF2-40B4-BE49-F238E27FC236}">
                <a16:creationId xmlns:a16="http://schemas.microsoft.com/office/drawing/2014/main" id="{FF64F8EA-2499-E445-A9BC-C85470639033}"/>
              </a:ext>
            </a:extLst>
          </p:cNvPr>
          <p:cNvSpPr>
            <a:spLocks noGrp="1"/>
          </p:cNvSpPr>
          <p:nvPr>
            <p:ph type="pic" sz="quarter" idx="14"/>
          </p:nvPr>
        </p:nvSpPr>
        <p:spPr>
          <a:xfrm>
            <a:off x="1422400" y="1449346"/>
            <a:ext cx="5274733" cy="3595172"/>
          </a:xfrm>
          <a:custGeom>
            <a:avLst/>
            <a:gdLst>
              <a:gd name="connsiteX0" fmla="*/ 110071 w 12192000"/>
              <a:gd name="connsiteY0" fmla="*/ 0 h 6858000"/>
              <a:gd name="connsiteX1" fmla="*/ 12081929 w 12192000"/>
              <a:gd name="connsiteY1" fmla="*/ 0 h 6858000"/>
              <a:gd name="connsiteX2" fmla="*/ 12192000 w 12192000"/>
              <a:gd name="connsiteY2" fmla="*/ 110071 h 6858000"/>
              <a:gd name="connsiteX3" fmla="*/ 12192000 w 12192000"/>
              <a:gd name="connsiteY3" fmla="*/ 6747929 h 6858000"/>
              <a:gd name="connsiteX4" fmla="*/ 12081929 w 12192000"/>
              <a:gd name="connsiteY4" fmla="*/ 6858000 h 6858000"/>
              <a:gd name="connsiteX5" fmla="*/ 110071 w 12192000"/>
              <a:gd name="connsiteY5" fmla="*/ 6858000 h 6858000"/>
              <a:gd name="connsiteX6" fmla="*/ 0 w 12192000"/>
              <a:gd name="connsiteY6" fmla="*/ 6747929 h 6858000"/>
              <a:gd name="connsiteX7" fmla="*/ 0 w 12192000"/>
              <a:gd name="connsiteY7" fmla="*/ 110071 h 6858000"/>
              <a:gd name="connsiteX8" fmla="*/ 110071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0071" y="0"/>
                </a:moveTo>
                <a:lnTo>
                  <a:pt x="12081929" y="0"/>
                </a:lnTo>
                <a:cubicBezTo>
                  <a:pt x="12142720" y="0"/>
                  <a:pt x="12192000" y="49280"/>
                  <a:pt x="12192000" y="110071"/>
                </a:cubicBezTo>
                <a:lnTo>
                  <a:pt x="12192000" y="6747929"/>
                </a:lnTo>
                <a:cubicBezTo>
                  <a:pt x="12192000" y="6808720"/>
                  <a:pt x="12142720" y="6858000"/>
                  <a:pt x="12081929" y="6858000"/>
                </a:cubicBezTo>
                <a:lnTo>
                  <a:pt x="110071" y="6858000"/>
                </a:lnTo>
                <a:cubicBezTo>
                  <a:pt x="49280" y="6858000"/>
                  <a:pt x="0" y="6808720"/>
                  <a:pt x="0" y="6747929"/>
                </a:cubicBezTo>
                <a:lnTo>
                  <a:pt x="0" y="110071"/>
                </a:lnTo>
                <a:cubicBezTo>
                  <a:pt x="0" y="49280"/>
                  <a:pt x="49280" y="0"/>
                  <a:pt x="110071" y="0"/>
                </a:cubicBezTo>
                <a:close/>
              </a:path>
            </a:pathLst>
          </a:custGeom>
          <a:solidFill>
            <a:schemeClr val="accent2">
              <a:lumMod val="20000"/>
              <a:lumOff val="80000"/>
            </a:schemeClr>
          </a:solidFill>
          <a:ln w="15875">
            <a:gradFill>
              <a:gsLst>
                <a:gs pos="0">
                  <a:schemeClr val="accent1">
                    <a:lumMod val="0"/>
                    <a:lumOff val="100000"/>
                    <a:alpha val="32274"/>
                  </a:schemeClr>
                </a:gs>
                <a:gs pos="74000">
                  <a:schemeClr val="tx1">
                    <a:lumMod val="75000"/>
                    <a:lumOff val="25000"/>
                  </a:schemeClr>
                </a:gs>
                <a:gs pos="100000">
                  <a:schemeClr val="tx1">
                    <a:lumMod val="75000"/>
                    <a:lumOff val="25000"/>
                  </a:schemeClr>
                </a:gs>
              </a:gsLst>
              <a:lin ang="16200000" scaled="0"/>
            </a:gradFill>
          </a:ln>
          <a:effectLst>
            <a:innerShdw blurRad="114300" dist="12700" dir="9600000">
              <a:prstClr val="black"/>
            </a:innerShdw>
            <a:softEdge rad="12700"/>
          </a:effectLst>
          <a:scene3d>
            <a:camera prst="perspectiveFront" fov="3300000">
              <a:rot lat="21420000" lon="20400000" rev="360000"/>
            </a:camera>
            <a:lightRig rig="threePt" dir="t"/>
          </a:scene3d>
          <a:sp3d/>
        </p:spPr>
        <p:txBody>
          <a:bodyPr vert="horz" lIns="0" tIns="36000" rIns="0" bIns="36000" rtlCol="0">
            <a:noAutofit/>
          </a:bodyPr>
          <a:lstStyle>
            <a:lvl1pPr algn="ctr">
              <a:defRPr lang="de-DE" sz="1200">
                <a:latin typeface="+mn-lt"/>
              </a:defRPr>
            </a:lvl1pPr>
          </a:lstStyle>
          <a:p>
            <a:pPr lvl="0"/>
            <a:endParaRPr lang="de-DE" dirty="0"/>
          </a:p>
          <a:p>
            <a:pPr lvl="0"/>
            <a:r>
              <a:rPr lang="de-DE" dirty="0"/>
              <a:t>Bildformat: 1920 x 1200</a:t>
            </a:r>
          </a:p>
          <a:p>
            <a:pPr lvl="0"/>
            <a:r>
              <a:rPr lang="de-DE" dirty="0"/>
              <a:t>Oder: 1440 x 900</a:t>
            </a:r>
          </a:p>
          <a:p>
            <a:pPr lvl="0"/>
            <a:endParaRPr lang="de-DE" dirty="0"/>
          </a:p>
        </p:txBody>
      </p:sp>
      <p:sp>
        <p:nvSpPr>
          <p:cNvPr id="33" name="Textplatzhalter 5">
            <a:extLst>
              <a:ext uri="{FF2B5EF4-FFF2-40B4-BE49-F238E27FC236}">
                <a16:creationId xmlns:a16="http://schemas.microsoft.com/office/drawing/2014/main" id="{BEE51B33-7C2F-1745-B9DD-09BD8BA9085E}"/>
              </a:ext>
            </a:extLst>
          </p:cNvPr>
          <p:cNvSpPr>
            <a:spLocks noGrp="1"/>
          </p:cNvSpPr>
          <p:nvPr>
            <p:ph type="body" sz="quarter" idx="10"/>
          </p:nvPr>
        </p:nvSpPr>
        <p:spPr>
          <a:xfrm>
            <a:off x="7017488" y="739937"/>
            <a:ext cx="4798275" cy="2881265"/>
          </a:xfrm>
          <a:gradFill>
            <a:gsLst>
              <a:gs pos="0">
                <a:schemeClr val="accent6">
                  <a:alpha val="70000"/>
                </a:schemeClr>
              </a:gs>
              <a:gs pos="48000">
                <a:schemeClr val="accent1">
                  <a:alpha val="70000"/>
                </a:schemeClr>
              </a:gs>
              <a:gs pos="100000">
                <a:schemeClr val="accent3">
                  <a:alpha val="70000"/>
                </a:schemeClr>
              </a:gs>
            </a:gsLst>
            <a:lin ang="0" scaled="0"/>
          </a:gradFill>
        </p:spPr>
        <p:txBody>
          <a:bodyPr lIns="180000" tIns="108000" rIns="180000" bIns="180000">
            <a:sp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lnSpc>
                <a:spcPct val="100000"/>
              </a:lnSpc>
              <a:defRPr>
                <a:solidFill>
                  <a:schemeClr val="bg1"/>
                </a:solidFill>
              </a:defRPr>
            </a:lvl6pPr>
            <a:lvl7pPr>
              <a:lnSpc>
                <a:spcPct val="100000"/>
              </a:lnSpc>
              <a:defRPr>
                <a:solidFill>
                  <a:schemeClr val="bg1"/>
                </a:solidFill>
              </a:defRPr>
            </a:lvl7pPr>
            <a:lvl8pPr>
              <a:lnSpc>
                <a:spcPct val="100000"/>
              </a:lnSpc>
              <a:defRPr>
                <a:solidFill>
                  <a:schemeClr val="bg1"/>
                </a:solidFill>
              </a:defRPr>
            </a:lvl8pPr>
            <a:lvl9pPr>
              <a:lnSpc>
                <a:spcPct val="100000"/>
              </a:lnSpc>
              <a:defRPr>
                <a:solidFill>
                  <a:schemeClr val="bg1"/>
                </a:solidFill>
              </a:defRPr>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1932259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ferenzen - 1 Bild klei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23B0554-8EFE-8C45-9509-1027DCC06641}"/>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a:lstStyle>
            <a:lvl1pPr>
              <a:defRPr i="0">
                <a:latin typeface="+mn-lt"/>
              </a:defRPr>
            </a:lvl1pPr>
          </a:lstStyle>
          <a:p>
            <a:r>
              <a:rPr lang="de-DE" dirty="0"/>
              <a:t>Referenz-Titel</a:t>
            </a:r>
          </a:p>
        </p:txBody>
      </p:sp>
      <p:sp>
        <p:nvSpPr>
          <p:cNvPr id="15" name="Datumsplatzhalter 3">
            <a:extLst>
              <a:ext uri="{FF2B5EF4-FFF2-40B4-BE49-F238E27FC236}">
                <a16:creationId xmlns:a16="http://schemas.microsoft.com/office/drawing/2014/main" id="{CAD37F0C-8DFD-4A20-B561-56283ABE47B2}"/>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6" name="Fußzeilenplatzhalter 4">
            <a:extLst>
              <a:ext uri="{FF2B5EF4-FFF2-40B4-BE49-F238E27FC236}">
                <a16:creationId xmlns:a16="http://schemas.microsoft.com/office/drawing/2014/main" id="{208B6D95-297E-4197-8032-014795A43445}"/>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7" name="Foliennummernplatzhalter 5">
            <a:extLst>
              <a:ext uri="{FF2B5EF4-FFF2-40B4-BE49-F238E27FC236}">
                <a16:creationId xmlns:a16="http://schemas.microsoft.com/office/drawing/2014/main" id="{5C46A0BA-F04E-471E-9E54-78DAA8281595}"/>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pic>
        <p:nvPicPr>
          <p:cNvPr id="10" name="Grafik 9">
            <a:extLst>
              <a:ext uri="{FF2B5EF4-FFF2-40B4-BE49-F238E27FC236}">
                <a16:creationId xmlns:a16="http://schemas.microsoft.com/office/drawing/2014/main" id="{D9498F19-F7CB-A648-825C-F1E322909AFC}"/>
              </a:ext>
            </a:extLst>
          </p:cNvPr>
          <p:cNvPicPr>
            <a:picLocks noChangeAspect="1"/>
          </p:cNvPicPr>
          <p:nvPr userDrawn="1"/>
        </p:nvPicPr>
        <p:blipFill>
          <a:blip r:embed="rId2"/>
          <a:srcRect/>
          <a:stretch/>
        </p:blipFill>
        <p:spPr>
          <a:xfrm>
            <a:off x="376036" y="1450950"/>
            <a:ext cx="11439725" cy="5027124"/>
          </a:xfrm>
          <a:prstGeom prst="rect">
            <a:avLst/>
          </a:prstGeom>
          <a:effectLst>
            <a:outerShdw blurRad="127000" algn="ctr" rotWithShape="0">
              <a:prstClr val="black">
                <a:alpha val="49963"/>
              </a:prstClr>
            </a:outerShdw>
          </a:effectLst>
        </p:spPr>
      </p:pic>
      <p:sp>
        <p:nvSpPr>
          <p:cNvPr id="33" name="Textplatzhalter 5">
            <a:extLst>
              <a:ext uri="{FF2B5EF4-FFF2-40B4-BE49-F238E27FC236}">
                <a16:creationId xmlns:a16="http://schemas.microsoft.com/office/drawing/2014/main" id="{BEE51B33-7C2F-1745-B9DD-09BD8BA9085E}"/>
              </a:ext>
            </a:extLst>
          </p:cNvPr>
          <p:cNvSpPr>
            <a:spLocks noGrp="1"/>
          </p:cNvSpPr>
          <p:nvPr>
            <p:ph type="body" sz="quarter" idx="10"/>
          </p:nvPr>
        </p:nvSpPr>
        <p:spPr>
          <a:xfrm>
            <a:off x="7920000" y="1800000"/>
            <a:ext cx="3538800" cy="2604266"/>
          </a:xfrm>
          <a:gradFill>
            <a:gsLst>
              <a:gs pos="0">
                <a:schemeClr val="accent6">
                  <a:alpha val="70000"/>
                </a:schemeClr>
              </a:gs>
              <a:gs pos="48000">
                <a:schemeClr val="accent1">
                  <a:alpha val="70000"/>
                </a:schemeClr>
              </a:gs>
              <a:gs pos="100000">
                <a:schemeClr val="accent3">
                  <a:alpha val="70000"/>
                </a:schemeClr>
              </a:gs>
            </a:gsLst>
            <a:lin ang="0" scaled="0"/>
          </a:gradFill>
        </p:spPr>
        <p:txBody>
          <a:bodyPr vert="horz" lIns="180000" tIns="180000" rIns="180000" bIns="180000" rtlCol="0">
            <a:spAutoFit/>
          </a:bodyPr>
          <a:lstStyle>
            <a:lvl1pPr>
              <a:lnSpc>
                <a:spcPct val="100000"/>
              </a:lnSpc>
              <a:defRPr lang="de-DE" sz="1500" dirty="0" smtClean="0">
                <a:solidFill>
                  <a:schemeClr val="bg1"/>
                </a:solidFill>
              </a:defRPr>
            </a:lvl1pPr>
            <a:lvl2pPr>
              <a:lnSpc>
                <a:spcPct val="100000"/>
              </a:lnSpc>
              <a:defRPr lang="de-DE" sz="1500" dirty="0" smtClean="0">
                <a:solidFill>
                  <a:schemeClr val="bg1"/>
                </a:solidFill>
              </a:defRPr>
            </a:lvl2pPr>
            <a:lvl3pPr>
              <a:lnSpc>
                <a:spcPct val="100000"/>
              </a:lnSpc>
              <a:defRPr lang="de-DE" sz="1500" dirty="0" smtClean="0">
                <a:solidFill>
                  <a:schemeClr val="bg1"/>
                </a:solidFill>
              </a:defRPr>
            </a:lvl3pPr>
            <a:lvl4pPr>
              <a:lnSpc>
                <a:spcPct val="100000"/>
              </a:lnSpc>
              <a:defRPr lang="de-DE" sz="1200" dirty="0" smtClean="0">
                <a:solidFill>
                  <a:schemeClr val="bg1"/>
                </a:solidFill>
              </a:defRPr>
            </a:lvl4pPr>
            <a:lvl5pPr>
              <a:lnSpc>
                <a:spcPct val="100000"/>
              </a:lnSpc>
              <a:defRPr lang="de-DE" sz="1200" dirty="0">
                <a:solidFill>
                  <a:schemeClr val="bg1"/>
                </a:solidFill>
              </a:defRPr>
            </a:lvl5pPr>
            <a:lvl6pPr>
              <a:lnSpc>
                <a:spcPct val="100000"/>
              </a:lnSpc>
              <a:defRPr sz="1200">
                <a:solidFill>
                  <a:schemeClr val="bg1"/>
                </a:solidFill>
              </a:defRPr>
            </a:lvl6pPr>
            <a:lvl7pPr>
              <a:lnSpc>
                <a:spcPct val="100000"/>
              </a:lnSpc>
              <a:defRPr sz="1000">
                <a:solidFill>
                  <a:schemeClr val="bg1"/>
                </a:solidFill>
              </a:defRPr>
            </a:lvl7pPr>
            <a:lvl8pPr>
              <a:lnSpc>
                <a:spcPct val="100000"/>
              </a:lnSpc>
              <a:defRPr sz="1000">
                <a:solidFill>
                  <a:schemeClr val="bg1"/>
                </a:solidFill>
              </a:defRPr>
            </a:lvl8pPr>
            <a:lvl9pPr>
              <a:lnSpc>
                <a:spcPct val="100000"/>
              </a:lnSpc>
              <a:defRPr sz="1000">
                <a:solidFill>
                  <a:schemeClr val="bg1"/>
                </a:solidFill>
              </a:defRPr>
            </a:lvl9pPr>
          </a:lstStyle>
          <a:p>
            <a:pPr lvl="0"/>
            <a:r>
              <a:rPr lang="de-DE" dirty="0"/>
              <a:t>Mastertextformat</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1" name="Bildplatzhalter 10">
            <a:extLst>
              <a:ext uri="{FF2B5EF4-FFF2-40B4-BE49-F238E27FC236}">
                <a16:creationId xmlns:a16="http://schemas.microsoft.com/office/drawing/2014/main" id="{E7D11EDD-8BB7-4644-A647-2BC870093281}"/>
              </a:ext>
            </a:extLst>
          </p:cNvPr>
          <p:cNvSpPr>
            <a:spLocks noGrp="1" noChangeAspect="1"/>
          </p:cNvSpPr>
          <p:nvPr>
            <p:ph type="pic" sz="quarter" idx="14"/>
          </p:nvPr>
        </p:nvSpPr>
        <p:spPr>
          <a:xfrm>
            <a:off x="1695474" y="1950862"/>
            <a:ext cx="4971178" cy="3388274"/>
          </a:xfrm>
          <a:custGeom>
            <a:avLst/>
            <a:gdLst>
              <a:gd name="connsiteX0" fmla="*/ 110071 w 12192000"/>
              <a:gd name="connsiteY0" fmla="*/ 0 h 6858000"/>
              <a:gd name="connsiteX1" fmla="*/ 12081929 w 12192000"/>
              <a:gd name="connsiteY1" fmla="*/ 0 h 6858000"/>
              <a:gd name="connsiteX2" fmla="*/ 12192000 w 12192000"/>
              <a:gd name="connsiteY2" fmla="*/ 110071 h 6858000"/>
              <a:gd name="connsiteX3" fmla="*/ 12192000 w 12192000"/>
              <a:gd name="connsiteY3" fmla="*/ 6747929 h 6858000"/>
              <a:gd name="connsiteX4" fmla="*/ 12081929 w 12192000"/>
              <a:gd name="connsiteY4" fmla="*/ 6858000 h 6858000"/>
              <a:gd name="connsiteX5" fmla="*/ 110071 w 12192000"/>
              <a:gd name="connsiteY5" fmla="*/ 6858000 h 6858000"/>
              <a:gd name="connsiteX6" fmla="*/ 0 w 12192000"/>
              <a:gd name="connsiteY6" fmla="*/ 6747929 h 6858000"/>
              <a:gd name="connsiteX7" fmla="*/ 0 w 12192000"/>
              <a:gd name="connsiteY7" fmla="*/ 110071 h 6858000"/>
              <a:gd name="connsiteX8" fmla="*/ 110071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0071" y="0"/>
                </a:moveTo>
                <a:lnTo>
                  <a:pt x="12081929" y="0"/>
                </a:lnTo>
                <a:cubicBezTo>
                  <a:pt x="12142720" y="0"/>
                  <a:pt x="12192000" y="49280"/>
                  <a:pt x="12192000" y="110071"/>
                </a:cubicBezTo>
                <a:lnTo>
                  <a:pt x="12192000" y="6747929"/>
                </a:lnTo>
                <a:cubicBezTo>
                  <a:pt x="12192000" y="6808720"/>
                  <a:pt x="12142720" y="6858000"/>
                  <a:pt x="12081929" y="6858000"/>
                </a:cubicBezTo>
                <a:lnTo>
                  <a:pt x="110071" y="6858000"/>
                </a:lnTo>
                <a:cubicBezTo>
                  <a:pt x="49280" y="6858000"/>
                  <a:pt x="0" y="6808720"/>
                  <a:pt x="0" y="6747929"/>
                </a:cubicBezTo>
                <a:lnTo>
                  <a:pt x="0" y="110071"/>
                </a:lnTo>
                <a:cubicBezTo>
                  <a:pt x="0" y="49280"/>
                  <a:pt x="49280" y="0"/>
                  <a:pt x="110071" y="0"/>
                </a:cubicBezTo>
                <a:close/>
              </a:path>
            </a:pathLst>
          </a:custGeom>
          <a:solidFill>
            <a:schemeClr val="accent2">
              <a:lumMod val="20000"/>
              <a:lumOff val="80000"/>
            </a:schemeClr>
          </a:solidFill>
          <a:ln w="15875">
            <a:gradFill>
              <a:gsLst>
                <a:gs pos="0">
                  <a:schemeClr val="accent1">
                    <a:lumMod val="0"/>
                    <a:lumOff val="100000"/>
                    <a:alpha val="32274"/>
                  </a:schemeClr>
                </a:gs>
                <a:gs pos="74000">
                  <a:schemeClr val="tx1">
                    <a:lumMod val="75000"/>
                    <a:lumOff val="25000"/>
                  </a:schemeClr>
                </a:gs>
                <a:gs pos="100000">
                  <a:schemeClr val="tx1">
                    <a:lumMod val="75000"/>
                    <a:lumOff val="25000"/>
                  </a:schemeClr>
                </a:gs>
              </a:gsLst>
              <a:lin ang="16200000" scaled="0"/>
            </a:gradFill>
          </a:ln>
          <a:effectLst>
            <a:innerShdw blurRad="114300" dist="12700" dir="9600000">
              <a:prstClr val="black"/>
            </a:innerShdw>
            <a:softEdge rad="12700"/>
          </a:effectLst>
          <a:scene3d>
            <a:camera prst="perspectiveFront" fov="3300000">
              <a:rot lat="21420000" lon="20400000" rev="360000"/>
            </a:camera>
            <a:lightRig rig="threePt" dir="t"/>
          </a:scene3d>
          <a:sp3d/>
        </p:spPr>
        <p:txBody>
          <a:bodyPr vert="horz" lIns="0" tIns="36000" rIns="0" bIns="36000" rtlCol="0">
            <a:noAutofit/>
          </a:bodyPr>
          <a:lstStyle>
            <a:lvl1pPr algn="ctr">
              <a:defRPr lang="de-DE" sz="1200">
                <a:latin typeface="+mn-lt"/>
              </a:defRPr>
            </a:lvl1pPr>
          </a:lstStyle>
          <a:p>
            <a:pPr lvl="0"/>
            <a:endParaRPr lang="de-DE" dirty="0"/>
          </a:p>
          <a:p>
            <a:pPr lvl="0"/>
            <a:r>
              <a:rPr lang="de-DE" dirty="0"/>
              <a:t>Bildformat: 1920 x 1200</a:t>
            </a:r>
          </a:p>
          <a:p>
            <a:pPr lvl="0"/>
            <a:r>
              <a:rPr lang="de-DE" dirty="0"/>
              <a:t>Oder: 1440 x 900</a:t>
            </a:r>
          </a:p>
          <a:p>
            <a:pPr lvl="0"/>
            <a:endParaRPr lang="de-DE" dirty="0"/>
          </a:p>
        </p:txBody>
      </p:sp>
    </p:spTree>
    <p:extLst>
      <p:ext uri="{BB962C8B-B14F-4D97-AF65-F5344CB8AC3E}">
        <p14:creationId xmlns:p14="http://schemas.microsoft.com/office/powerpoint/2010/main" val="1012494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ferenzen 2 - 1 Bi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23B0554-8EFE-8C45-9509-1027DCC06641}"/>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pic>
        <p:nvPicPr>
          <p:cNvPr id="35" name="Grafik 34">
            <a:extLst>
              <a:ext uri="{FF2B5EF4-FFF2-40B4-BE49-F238E27FC236}">
                <a16:creationId xmlns:a16="http://schemas.microsoft.com/office/drawing/2014/main" id="{050CFB30-4A2E-B540-8C5F-359777BD6387}"/>
              </a:ext>
            </a:extLst>
          </p:cNvPr>
          <p:cNvPicPr>
            <a:picLocks noChangeAspect="1"/>
          </p:cNvPicPr>
          <p:nvPr userDrawn="1"/>
        </p:nvPicPr>
        <p:blipFill>
          <a:blip r:embed="rId2"/>
          <a:srcRect t="3150" b="3150"/>
          <a:stretch/>
        </p:blipFill>
        <p:spPr>
          <a:xfrm>
            <a:off x="-2" y="432000"/>
            <a:ext cx="12192000" cy="6426000"/>
          </a:xfrm>
          <a:prstGeom prst="rect">
            <a:avLst/>
          </a:prstGeom>
        </p:spPr>
      </p:pic>
      <p:sp>
        <p:nvSpPr>
          <p:cNvPr id="32" name="Bildplatzhalter 31">
            <a:extLst>
              <a:ext uri="{FF2B5EF4-FFF2-40B4-BE49-F238E27FC236}">
                <a16:creationId xmlns:a16="http://schemas.microsoft.com/office/drawing/2014/main" id="{FF64F8EA-2499-E445-A9BC-C85470639033}"/>
              </a:ext>
            </a:extLst>
          </p:cNvPr>
          <p:cNvSpPr>
            <a:spLocks noGrp="1"/>
          </p:cNvSpPr>
          <p:nvPr>
            <p:ph type="pic" sz="quarter" idx="14"/>
          </p:nvPr>
        </p:nvSpPr>
        <p:spPr>
          <a:xfrm>
            <a:off x="1117600" y="1490132"/>
            <a:ext cx="5215467" cy="3429001"/>
          </a:xfrm>
          <a:custGeom>
            <a:avLst/>
            <a:gdLst>
              <a:gd name="connsiteX0" fmla="*/ 110071 w 12192000"/>
              <a:gd name="connsiteY0" fmla="*/ 0 h 6858000"/>
              <a:gd name="connsiteX1" fmla="*/ 12081929 w 12192000"/>
              <a:gd name="connsiteY1" fmla="*/ 0 h 6858000"/>
              <a:gd name="connsiteX2" fmla="*/ 12192000 w 12192000"/>
              <a:gd name="connsiteY2" fmla="*/ 110071 h 6858000"/>
              <a:gd name="connsiteX3" fmla="*/ 12192000 w 12192000"/>
              <a:gd name="connsiteY3" fmla="*/ 6747929 h 6858000"/>
              <a:gd name="connsiteX4" fmla="*/ 12081929 w 12192000"/>
              <a:gd name="connsiteY4" fmla="*/ 6858000 h 6858000"/>
              <a:gd name="connsiteX5" fmla="*/ 110071 w 12192000"/>
              <a:gd name="connsiteY5" fmla="*/ 6858000 h 6858000"/>
              <a:gd name="connsiteX6" fmla="*/ 0 w 12192000"/>
              <a:gd name="connsiteY6" fmla="*/ 6747929 h 6858000"/>
              <a:gd name="connsiteX7" fmla="*/ 0 w 12192000"/>
              <a:gd name="connsiteY7" fmla="*/ 110071 h 6858000"/>
              <a:gd name="connsiteX8" fmla="*/ 110071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0071" y="0"/>
                </a:moveTo>
                <a:lnTo>
                  <a:pt x="12081929" y="0"/>
                </a:lnTo>
                <a:cubicBezTo>
                  <a:pt x="12142720" y="0"/>
                  <a:pt x="12192000" y="49280"/>
                  <a:pt x="12192000" y="110071"/>
                </a:cubicBezTo>
                <a:lnTo>
                  <a:pt x="12192000" y="6747929"/>
                </a:lnTo>
                <a:cubicBezTo>
                  <a:pt x="12192000" y="6808720"/>
                  <a:pt x="12142720" y="6858000"/>
                  <a:pt x="12081929" y="6858000"/>
                </a:cubicBezTo>
                <a:lnTo>
                  <a:pt x="110071" y="6858000"/>
                </a:lnTo>
                <a:cubicBezTo>
                  <a:pt x="49280" y="6858000"/>
                  <a:pt x="0" y="6808720"/>
                  <a:pt x="0" y="6747929"/>
                </a:cubicBezTo>
                <a:lnTo>
                  <a:pt x="0" y="110071"/>
                </a:lnTo>
                <a:cubicBezTo>
                  <a:pt x="0" y="49280"/>
                  <a:pt x="49280" y="0"/>
                  <a:pt x="110071" y="0"/>
                </a:cubicBezTo>
                <a:close/>
              </a:path>
            </a:pathLst>
          </a:custGeom>
          <a:solidFill>
            <a:schemeClr val="accent2">
              <a:lumMod val="20000"/>
              <a:lumOff val="80000"/>
            </a:schemeClr>
          </a:solidFill>
          <a:ln w="15875">
            <a:gradFill>
              <a:gsLst>
                <a:gs pos="0">
                  <a:schemeClr val="accent1">
                    <a:lumMod val="0"/>
                    <a:lumOff val="100000"/>
                    <a:alpha val="32274"/>
                  </a:schemeClr>
                </a:gs>
                <a:gs pos="74000">
                  <a:schemeClr val="tx1">
                    <a:lumMod val="75000"/>
                    <a:lumOff val="25000"/>
                  </a:schemeClr>
                </a:gs>
                <a:gs pos="100000">
                  <a:schemeClr val="tx1">
                    <a:lumMod val="75000"/>
                    <a:lumOff val="25000"/>
                  </a:schemeClr>
                </a:gs>
              </a:gsLst>
              <a:lin ang="16200000" scaled="0"/>
            </a:gradFill>
          </a:ln>
          <a:effectLst>
            <a:innerShdw blurRad="114300" dist="12700" dir="9600000">
              <a:prstClr val="black"/>
            </a:innerShdw>
            <a:softEdge rad="12700"/>
          </a:effectLst>
          <a:scene3d>
            <a:camera prst="perspectiveFront" fov="3300000">
              <a:rot lat="21594000" lon="600000" rev="21510000"/>
            </a:camera>
            <a:lightRig rig="threePt" dir="t"/>
          </a:scene3d>
          <a:sp3d/>
        </p:spPr>
        <p:txBody>
          <a:bodyPr vert="horz" lIns="0" tIns="36000" rIns="0" bIns="36000" rtlCol="0">
            <a:noAutofit/>
          </a:bodyPr>
          <a:lstStyle>
            <a:lvl1pPr algn="ctr">
              <a:defRPr lang="de-DE" sz="1200">
                <a:latin typeface="+mn-lt"/>
              </a:defRPr>
            </a:lvl1pPr>
          </a:lstStyle>
          <a:p>
            <a:pPr lvl="0"/>
            <a:endParaRPr lang="de-DE" dirty="0"/>
          </a:p>
          <a:p>
            <a:pPr lvl="0"/>
            <a:r>
              <a:rPr lang="de-DE" dirty="0"/>
              <a:t>Bildformat: 1920 x 1200</a:t>
            </a:r>
          </a:p>
          <a:p>
            <a:pPr lvl="0"/>
            <a:r>
              <a:rPr lang="de-DE" dirty="0"/>
              <a:t>Oder: 1440 x 900</a:t>
            </a:r>
          </a:p>
          <a:p>
            <a:pPr lvl="0"/>
            <a:endParaRPr lang="de-DE" dirty="0"/>
          </a:p>
        </p:txBody>
      </p:sp>
      <p:sp>
        <p:nvSpPr>
          <p:cNvPr id="33" name="Textplatzhalter 5">
            <a:extLst>
              <a:ext uri="{FF2B5EF4-FFF2-40B4-BE49-F238E27FC236}">
                <a16:creationId xmlns:a16="http://schemas.microsoft.com/office/drawing/2014/main" id="{BEE51B33-7C2F-1745-B9DD-09BD8BA9085E}"/>
              </a:ext>
            </a:extLst>
          </p:cNvPr>
          <p:cNvSpPr>
            <a:spLocks noGrp="1"/>
          </p:cNvSpPr>
          <p:nvPr>
            <p:ph type="body" sz="quarter" idx="10"/>
          </p:nvPr>
        </p:nvSpPr>
        <p:spPr>
          <a:xfrm>
            <a:off x="7017488" y="739937"/>
            <a:ext cx="4798275" cy="2881265"/>
          </a:xfrm>
          <a:gradFill>
            <a:gsLst>
              <a:gs pos="0">
                <a:schemeClr val="accent6">
                  <a:alpha val="70000"/>
                </a:schemeClr>
              </a:gs>
              <a:gs pos="48000">
                <a:schemeClr val="accent1">
                  <a:alpha val="70000"/>
                </a:schemeClr>
              </a:gs>
              <a:gs pos="100000">
                <a:schemeClr val="accent3">
                  <a:alpha val="70000"/>
                </a:schemeClr>
              </a:gs>
            </a:gsLst>
            <a:lin ang="0" scaled="0"/>
          </a:gradFill>
        </p:spPr>
        <p:txBody>
          <a:bodyPr lIns="180000" tIns="108000" rIns="180000" bIns="180000">
            <a:sp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lnSpc>
                <a:spcPct val="100000"/>
              </a:lnSpc>
              <a:defRPr>
                <a:solidFill>
                  <a:schemeClr val="bg1"/>
                </a:solidFill>
              </a:defRPr>
            </a:lvl6pPr>
            <a:lvl7pPr>
              <a:lnSpc>
                <a:spcPct val="100000"/>
              </a:lnSpc>
              <a:defRPr>
                <a:solidFill>
                  <a:schemeClr val="bg1"/>
                </a:solidFill>
              </a:defRPr>
            </a:lvl7pPr>
            <a:lvl8pPr>
              <a:lnSpc>
                <a:spcPct val="100000"/>
              </a:lnSpc>
              <a:defRPr>
                <a:solidFill>
                  <a:schemeClr val="bg1"/>
                </a:solidFill>
              </a:defRPr>
            </a:lvl8pPr>
            <a:lvl9pPr>
              <a:lnSpc>
                <a:spcPct val="100000"/>
              </a:lnSpc>
              <a:defRPr>
                <a:solidFill>
                  <a:schemeClr val="bg1"/>
                </a:solidFill>
              </a:defRPr>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2889165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ferenzen 2 - 1 Bild klei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23B0554-8EFE-8C45-9509-1027DCC06641}"/>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a:lstStyle>
            <a:lvl1pPr>
              <a:defRPr i="0">
                <a:latin typeface="+mn-lt"/>
              </a:defRPr>
            </a:lvl1pPr>
          </a:lstStyle>
          <a:p>
            <a:r>
              <a:rPr lang="de-DE" dirty="0"/>
              <a:t>Referenz-Titel</a:t>
            </a:r>
          </a:p>
        </p:txBody>
      </p:sp>
      <p:sp>
        <p:nvSpPr>
          <p:cNvPr id="15" name="Datumsplatzhalter 3">
            <a:extLst>
              <a:ext uri="{FF2B5EF4-FFF2-40B4-BE49-F238E27FC236}">
                <a16:creationId xmlns:a16="http://schemas.microsoft.com/office/drawing/2014/main" id="{CAD37F0C-8DFD-4A20-B561-56283ABE47B2}"/>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6" name="Fußzeilenplatzhalter 4">
            <a:extLst>
              <a:ext uri="{FF2B5EF4-FFF2-40B4-BE49-F238E27FC236}">
                <a16:creationId xmlns:a16="http://schemas.microsoft.com/office/drawing/2014/main" id="{208B6D95-297E-4197-8032-014795A43445}"/>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7" name="Foliennummernplatzhalter 5">
            <a:extLst>
              <a:ext uri="{FF2B5EF4-FFF2-40B4-BE49-F238E27FC236}">
                <a16:creationId xmlns:a16="http://schemas.microsoft.com/office/drawing/2014/main" id="{5C46A0BA-F04E-471E-9E54-78DAA8281595}"/>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pic>
        <p:nvPicPr>
          <p:cNvPr id="10" name="Grafik 9">
            <a:extLst>
              <a:ext uri="{FF2B5EF4-FFF2-40B4-BE49-F238E27FC236}">
                <a16:creationId xmlns:a16="http://schemas.microsoft.com/office/drawing/2014/main" id="{D9498F19-F7CB-A648-825C-F1E322909AFC}"/>
              </a:ext>
            </a:extLst>
          </p:cNvPr>
          <p:cNvPicPr>
            <a:picLocks noChangeAspect="1"/>
          </p:cNvPicPr>
          <p:nvPr userDrawn="1"/>
        </p:nvPicPr>
        <p:blipFill>
          <a:blip r:embed="rId2"/>
          <a:srcRect/>
          <a:stretch/>
        </p:blipFill>
        <p:spPr>
          <a:xfrm>
            <a:off x="376036" y="1450950"/>
            <a:ext cx="11439725" cy="5027123"/>
          </a:xfrm>
          <a:prstGeom prst="rect">
            <a:avLst/>
          </a:prstGeom>
          <a:effectLst>
            <a:outerShdw blurRad="127000" algn="ctr" rotWithShape="0">
              <a:prstClr val="black">
                <a:alpha val="49963"/>
              </a:prstClr>
            </a:outerShdw>
          </a:effectLst>
        </p:spPr>
      </p:pic>
      <p:sp>
        <p:nvSpPr>
          <p:cNvPr id="33" name="Textplatzhalter 5">
            <a:extLst>
              <a:ext uri="{FF2B5EF4-FFF2-40B4-BE49-F238E27FC236}">
                <a16:creationId xmlns:a16="http://schemas.microsoft.com/office/drawing/2014/main" id="{BEE51B33-7C2F-1745-B9DD-09BD8BA9085E}"/>
              </a:ext>
            </a:extLst>
          </p:cNvPr>
          <p:cNvSpPr>
            <a:spLocks noGrp="1"/>
          </p:cNvSpPr>
          <p:nvPr>
            <p:ph type="body" sz="quarter" idx="10"/>
          </p:nvPr>
        </p:nvSpPr>
        <p:spPr>
          <a:xfrm>
            <a:off x="7920000" y="1800000"/>
            <a:ext cx="3538800" cy="2604266"/>
          </a:xfrm>
          <a:gradFill>
            <a:gsLst>
              <a:gs pos="0">
                <a:schemeClr val="accent6">
                  <a:alpha val="70000"/>
                </a:schemeClr>
              </a:gs>
              <a:gs pos="48000">
                <a:schemeClr val="accent1">
                  <a:alpha val="70000"/>
                </a:schemeClr>
              </a:gs>
              <a:gs pos="100000">
                <a:schemeClr val="accent3">
                  <a:alpha val="70000"/>
                </a:schemeClr>
              </a:gs>
            </a:gsLst>
            <a:lin ang="0" scaled="0"/>
          </a:gradFill>
        </p:spPr>
        <p:txBody>
          <a:bodyPr vert="horz" lIns="180000" tIns="180000" rIns="180000" bIns="180000" rtlCol="0">
            <a:spAutoFit/>
          </a:bodyPr>
          <a:lstStyle>
            <a:lvl1pPr>
              <a:lnSpc>
                <a:spcPct val="100000"/>
              </a:lnSpc>
              <a:defRPr lang="de-DE" sz="1500" dirty="0" smtClean="0">
                <a:solidFill>
                  <a:schemeClr val="bg1"/>
                </a:solidFill>
              </a:defRPr>
            </a:lvl1pPr>
            <a:lvl2pPr>
              <a:lnSpc>
                <a:spcPct val="100000"/>
              </a:lnSpc>
              <a:defRPr lang="de-DE" sz="1500" dirty="0" smtClean="0">
                <a:solidFill>
                  <a:schemeClr val="bg1"/>
                </a:solidFill>
              </a:defRPr>
            </a:lvl2pPr>
            <a:lvl3pPr>
              <a:lnSpc>
                <a:spcPct val="100000"/>
              </a:lnSpc>
              <a:defRPr lang="de-DE" sz="1500" dirty="0" smtClean="0">
                <a:solidFill>
                  <a:schemeClr val="bg1"/>
                </a:solidFill>
              </a:defRPr>
            </a:lvl3pPr>
            <a:lvl4pPr>
              <a:lnSpc>
                <a:spcPct val="100000"/>
              </a:lnSpc>
              <a:defRPr lang="de-DE" sz="1200" dirty="0" smtClean="0">
                <a:solidFill>
                  <a:schemeClr val="bg1"/>
                </a:solidFill>
              </a:defRPr>
            </a:lvl4pPr>
            <a:lvl5pPr>
              <a:lnSpc>
                <a:spcPct val="100000"/>
              </a:lnSpc>
              <a:defRPr lang="de-DE" sz="1200" dirty="0">
                <a:solidFill>
                  <a:schemeClr val="bg1"/>
                </a:solidFill>
              </a:defRPr>
            </a:lvl5pPr>
            <a:lvl6pPr>
              <a:lnSpc>
                <a:spcPct val="100000"/>
              </a:lnSpc>
              <a:defRPr sz="1200">
                <a:solidFill>
                  <a:schemeClr val="bg1"/>
                </a:solidFill>
              </a:defRPr>
            </a:lvl6pPr>
            <a:lvl7pPr>
              <a:lnSpc>
                <a:spcPct val="100000"/>
              </a:lnSpc>
              <a:defRPr sz="1000">
                <a:solidFill>
                  <a:schemeClr val="bg1"/>
                </a:solidFill>
              </a:defRPr>
            </a:lvl7pPr>
            <a:lvl8pPr>
              <a:lnSpc>
                <a:spcPct val="100000"/>
              </a:lnSpc>
              <a:defRPr sz="1000">
                <a:solidFill>
                  <a:schemeClr val="bg1"/>
                </a:solidFill>
              </a:defRPr>
            </a:lvl8pPr>
            <a:lvl9pPr>
              <a:lnSpc>
                <a:spcPct val="100000"/>
              </a:lnSpc>
              <a:defRPr sz="1000">
                <a:solidFill>
                  <a:schemeClr val="bg1"/>
                </a:solidFill>
              </a:defRPr>
            </a:lvl9pPr>
          </a:lstStyle>
          <a:p>
            <a:pPr lvl="0"/>
            <a:r>
              <a:rPr lang="de-DE" dirty="0"/>
              <a:t>Mastertextformat</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4" name="Bildplatzhalter 23">
            <a:extLst>
              <a:ext uri="{FF2B5EF4-FFF2-40B4-BE49-F238E27FC236}">
                <a16:creationId xmlns:a16="http://schemas.microsoft.com/office/drawing/2014/main" id="{5B553C14-DB50-EF4A-AA2D-FB75338E0366}"/>
              </a:ext>
            </a:extLst>
          </p:cNvPr>
          <p:cNvSpPr>
            <a:spLocks noGrp="1"/>
          </p:cNvSpPr>
          <p:nvPr>
            <p:ph type="pic" sz="quarter" idx="14"/>
          </p:nvPr>
        </p:nvSpPr>
        <p:spPr>
          <a:xfrm>
            <a:off x="1456266" y="1930069"/>
            <a:ext cx="4809067" cy="3169934"/>
          </a:xfrm>
          <a:custGeom>
            <a:avLst/>
            <a:gdLst>
              <a:gd name="connsiteX0" fmla="*/ 110071 w 12192000"/>
              <a:gd name="connsiteY0" fmla="*/ 0 h 6858000"/>
              <a:gd name="connsiteX1" fmla="*/ 12081929 w 12192000"/>
              <a:gd name="connsiteY1" fmla="*/ 0 h 6858000"/>
              <a:gd name="connsiteX2" fmla="*/ 12192000 w 12192000"/>
              <a:gd name="connsiteY2" fmla="*/ 110071 h 6858000"/>
              <a:gd name="connsiteX3" fmla="*/ 12192000 w 12192000"/>
              <a:gd name="connsiteY3" fmla="*/ 6747929 h 6858000"/>
              <a:gd name="connsiteX4" fmla="*/ 12081929 w 12192000"/>
              <a:gd name="connsiteY4" fmla="*/ 6858000 h 6858000"/>
              <a:gd name="connsiteX5" fmla="*/ 110071 w 12192000"/>
              <a:gd name="connsiteY5" fmla="*/ 6858000 h 6858000"/>
              <a:gd name="connsiteX6" fmla="*/ 0 w 12192000"/>
              <a:gd name="connsiteY6" fmla="*/ 6747929 h 6858000"/>
              <a:gd name="connsiteX7" fmla="*/ 0 w 12192000"/>
              <a:gd name="connsiteY7" fmla="*/ 110071 h 6858000"/>
              <a:gd name="connsiteX8" fmla="*/ 110071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0071" y="0"/>
                </a:moveTo>
                <a:lnTo>
                  <a:pt x="12081929" y="0"/>
                </a:lnTo>
                <a:cubicBezTo>
                  <a:pt x="12142720" y="0"/>
                  <a:pt x="12192000" y="49280"/>
                  <a:pt x="12192000" y="110071"/>
                </a:cubicBezTo>
                <a:lnTo>
                  <a:pt x="12192000" y="6747929"/>
                </a:lnTo>
                <a:cubicBezTo>
                  <a:pt x="12192000" y="6808720"/>
                  <a:pt x="12142720" y="6858000"/>
                  <a:pt x="12081929" y="6858000"/>
                </a:cubicBezTo>
                <a:lnTo>
                  <a:pt x="110071" y="6858000"/>
                </a:lnTo>
                <a:cubicBezTo>
                  <a:pt x="49280" y="6858000"/>
                  <a:pt x="0" y="6808720"/>
                  <a:pt x="0" y="6747929"/>
                </a:cubicBezTo>
                <a:lnTo>
                  <a:pt x="0" y="110071"/>
                </a:lnTo>
                <a:cubicBezTo>
                  <a:pt x="0" y="49280"/>
                  <a:pt x="49280" y="0"/>
                  <a:pt x="110071" y="0"/>
                </a:cubicBezTo>
                <a:close/>
              </a:path>
            </a:pathLst>
          </a:custGeom>
          <a:solidFill>
            <a:schemeClr val="accent2">
              <a:lumMod val="20000"/>
              <a:lumOff val="80000"/>
            </a:schemeClr>
          </a:solidFill>
          <a:ln w="15875">
            <a:gradFill>
              <a:gsLst>
                <a:gs pos="0">
                  <a:schemeClr val="accent1">
                    <a:lumMod val="0"/>
                    <a:lumOff val="100000"/>
                    <a:alpha val="32274"/>
                  </a:schemeClr>
                </a:gs>
                <a:gs pos="74000">
                  <a:schemeClr val="tx1">
                    <a:lumMod val="75000"/>
                    <a:lumOff val="25000"/>
                  </a:schemeClr>
                </a:gs>
                <a:gs pos="100000">
                  <a:schemeClr val="tx1">
                    <a:lumMod val="75000"/>
                    <a:lumOff val="25000"/>
                  </a:schemeClr>
                </a:gs>
              </a:gsLst>
              <a:lin ang="16200000" scaled="0"/>
            </a:gradFill>
          </a:ln>
          <a:effectLst>
            <a:innerShdw blurRad="114300" dist="12700" dir="9600000">
              <a:prstClr val="black"/>
            </a:innerShdw>
            <a:softEdge rad="12700"/>
          </a:effectLst>
          <a:scene3d>
            <a:camera prst="perspectiveFront" fov="3300000">
              <a:rot lat="21594000" lon="600000" rev="21510000"/>
            </a:camera>
            <a:lightRig rig="threePt" dir="t"/>
          </a:scene3d>
          <a:sp3d/>
        </p:spPr>
        <p:txBody>
          <a:bodyPr vert="horz" lIns="0" tIns="36000" rIns="0" bIns="36000" rtlCol="0">
            <a:noAutofit/>
          </a:bodyPr>
          <a:lstStyle>
            <a:lvl1pPr algn="ctr">
              <a:defRPr lang="de-DE" sz="1200">
                <a:latin typeface="+mn-lt"/>
              </a:defRPr>
            </a:lvl1pPr>
          </a:lstStyle>
          <a:p>
            <a:pPr lvl="0"/>
            <a:endParaRPr lang="de-DE" dirty="0"/>
          </a:p>
          <a:p>
            <a:pPr lvl="0"/>
            <a:r>
              <a:rPr lang="de-DE" dirty="0"/>
              <a:t>Bildformat: 1920 x 1200</a:t>
            </a:r>
          </a:p>
          <a:p>
            <a:pPr lvl="0"/>
            <a:r>
              <a:rPr lang="de-DE" dirty="0"/>
              <a:t>Oder: 1440 x 900</a:t>
            </a:r>
          </a:p>
          <a:p>
            <a:pPr lvl="0"/>
            <a:endParaRPr lang="de-DE" dirty="0"/>
          </a:p>
        </p:txBody>
      </p:sp>
    </p:spTree>
    <p:extLst>
      <p:ext uri="{BB962C8B-B14F-4D97-AF65-F5344CB8AC3E}">
        <p14:creationId xmlns:p14="http://schemas.microsoft.com/office/powerpoint/2010/main" val="3835188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ferenzen - 1 Video">
    <p:spTree>
      <p:nvGrpSpPr>
        <p:cNvPr id="1" name=""/>
        <p:cNvGrpSpPr/>
        <p:nvPr/>
      </p:nvGrpSpPr>
      <p:grpSpPr>
        <a:xfrm>
          <a:off x="0" y="0"/>
          <a:ext cx="0" cy="0"/>
          <a:chOff x="0" y="0"/>
          <a:chExt cx="0" cy="0"/>
        </a:xfrm>
      </p:grpSpPr>
      <p:pic>
        <p:nvPicPr>
          <p:cNvPr id="35" name="Grafik 34">
            <a:extLst>
              <a:ext uri="{FF2B5EF4-FFF2-40B4-BE49-F238E27FC236}">
                <a16:creationId xmlns:a16="http://schemas.microsoft.com/office/drawing/2014/main" id="{050CFB30-4A2E-B540-8C5F-359777BD6387}"/>
              </a:ext>
            </a:extLst>
          </p:cNvPr>
          <p:cNvPicPr>
            <a:picLocks noChangeAspect="1"/>
          </p:cNvPicPr>
          <p:nvPr userDrawn="1"/>
        </p:nvPicPr>
        <p:blipFill>
          <a:blip r:embed="rId2"/>
          <a:srcRect t="100" b="100"/>
          <a:stretch/>
        </p:blipFill>
        <p:spPr>
          <a:xfrm>
            <a:off x="-2" y="440467"/>
            <a:ext cx="12192000" cy="6426000"/>
          </a:xfrm>
          <a:prstGeom prst="rect">
            <a:avLst/>
          </a:prstGeom>
        </p:spPr>
      </p:pic>
      <p:sp>
        <p:nvSpPr>
          <p:cNvPr id="9" name="Inhaltsplatzhalter 8">
            <a:extLst>
              <a:ext uri="{FF2B5EF4-FFF2-40B4-BE49-F238E27FC236}">
                <a16:creationId xmlns:a16="http://schemas.microsoft.com/office/drawing/2014/main" id="{DCBD17C9-92B9-C271-A2FA-82C3542B501B}"/>
              </a:ext>
            </a:extLst>
          </p:cNvPr>
          <p:cNvSpPr>
            <a:spLocks noGrp="1"/>
          </p:cNvSpPr>
          <p:nvPr>
            <p:ph sz="quarter" idx="11"/>
          </p:nvPr>
        </p:nvSpPr>
        <p:spPr>
          <a:xfrm>
            <a:off x="699265" y="1257295"/>
            <a:ext cx="8015164" cy="4524375"/>
          </a:xfrm>
          <a:custGeom>
            <a:avLst/>
            <a:gdLst>
              <a:gd name="connsiteX0" fmla="*/ 70852 w 8015164"/>
              <a:gd name="connsiteY0" fmla="*/ 0 h 4524375"/>
              <a:gd name="connsiteX1" fmla="*/ 7944312 w 8015164"/>
              <a:gd name="connsiteY1" fmla="*/ 0 h 4524375"/>
              <a:gd name="connsiteX2" fmla="*/ 8015164 w 8015164"/>
              <a:gd name="connsiteY2" fmla="*/ 70852 h 4524375"/>
              <a:gd name="connsiteX3" fmla="*/ 8015164 w 8015164"/>
              <a:gd name="connsiteY3" fmla="*/ 4453523 h 4524375"/>
              <a:gd name="connsiteX4" fmla="*/ 7944312 w 8015164"/>
              <a:gd name="connsiteY4" fmla="*/ 4524375 h 4524375"/>
              <a:gd name="connsiteX5" fmla="*/ 70852 w 8015164"/>
              <a:gd name="connsiteY5" fmla="*/ 4524375 h 4524375"/>
              <a:gd name="connsiteX6" fmla="*/ 0 w 8015164"/>
              <a:gd name="connsiteY6" fmla="*/ 4453523 h 4524375"/>
              <a:gd name="connsiteX7" fmla="*/ 0 w 8015164"/>
              <a:gd name="connsiteY7" fmla="*/ 70852 h 4524375"/>
              <a:gd name="connsiteX8" fmla="*/ 70852 w 8015164"/>
              <a:gd name="connsiteY8" fmla="*/ 0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5164" h="4524375">
                <a:moveTo>
                  <a:pt x="70852" y="0"/>
                </a:moveTo>
                <a:lnTo>
                  <a:pt x="7944312" y="0"/>
                </a:lnTo>
                <a:cubicBezTo>
                  <a:pt x="7983442" y="0"/>
                  <a:pt x="8015164" y="31722"/>
                  <a:pt x="8015164" y="70852"/>
                </a:cubicBezTo>
                <a:lnTo>
                  <a:pt x="8015164" y="4453523"/>
                </a:lnTo>
                <a:cubicBezTo>
                  <a:pt x="8015164" y="4492653"/>
                  <a:pt x="7983442" y="4524375"/>
                  <a:pt x="7944312" y="4524375"/>
                </a:cubicBezTo>
                <a:lnTo>
                  <a:pt x="70852" y="4524375"/>
                </a:lnTo>
                <a:cubicBezTo>
                  <a:pt x="31722" y="4524375"/>
                  <a:pt x="0" y="4492653"/>
                  <a:pt x="0" y="4453523"/>
                </a:cubicBezTo>
                <a:lnTo>
                  <a:pt x="0" y="70852"/>
                </a:lnTo>
                <a:cubicBezTo>
                  <a:pt x="0" y="31722"/>
                  <a:pt x="31722" y="0"/>
                  <a:pt x="70852" y="0"/>
                </a:cubicBezTo>
                <a:close/>
              </a:path>
            </a:pathLst>
          </a:custGeom>
          <a:solidFill>
            <a:schemeClr val="accent2">
              <a:lumMod val="20000"/>
              <a:lumOff val="80000"/>
            </a:schemeClr>
          </a:solidFill>
          <a:effectLst>
            <a:innerShdw blurRad="114300">
              <a:prstClr val="black"/>
            </a:innerShdw>
          </a:effectLst>
        </p:spPr>
        <p:txBody>
          <a:bodyPr vert="horz" wrap="square" lIns="0" tIns="36000" rIns="0" bIns="36000" rtlCol="0">
            <a:noAutofit/>
          </a:bodyPr>
          <a:lstStyle>
            <a:lvl1pPr>
              <a:defRPr lang="de-DE" smtClean="0">
                <a:latin typeface="+mn-lt"/>
              </a:defRPr>
            </a:lvl1pPr>
            <a:lvl2pPr>
              <a:defRPr lang="de-DE" smtClean="0"/>
            </a:lvl2pPr>
            <a:lvl3pPr>
              <a:defRPr lang="de-DE" smtClean="0"/>
            </a:lvl3pPr>
            <a:lvl4pPr>
              <a:defRPr lang="de-DE" smtClean="0"/>
            </a:lvl4pPr>
            <a:lvl5pPr>
              <a:defRPr lang="de-DE"/>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3" name="Textplatzhalter 5">
            <a:extLst>
              <a:ext uri="{FF2B5EF4-FFF2-40B4-BE49-F238E27FC236}">
                <a16:creationId xmlns:a16="http://schemas.microsoft.com/office/drawing/2014/main" id="{BEE51B33-7C2F-1745-B9DD-09BD8BA9085E}"/>
              </a:ext>
            </a:extLst>
          </p:cNvPr>
          <p:cNvSpPr>
            <a:spLocks noGrp="1"/>
          </p:cNvSpPr>
          <p:nvPr>
            <p:ph type="body" sz="quarter" idx="10"/>
          </p:nvPr>
        </p:nvSpPr>
        <p:spPr>
          <a:xfrm>
            <a:off x="9077325" y="739937"/>
            <a:ext cx="2738438" cy="3158264"/>
          </a:xfrm>
          <a:gradFill>
            <a:gsLst>
              <a:gs pos="0">
                <a:schemeClr val="accent6">
                  <a:alpha val="70000"/>
                </a:schemeClr>
              </a:gs>
              <a:gs pos="48000">
                <a:schemeClr val="accent1">
                  <a:alpha val="70000"/>
                </a:schemeClr>
              </a:gs>
              <a:gs pos="100000">
                <a:schemeClr val="accent3">
                  <a:alpha val="70000"/>
                </a:schemeClr>
              </a:gs>
            </a:gsLst>
            <a:lin ang="0" scaled="0"/>
          </a:gradFill>
        </p:spPr>
        <p:txBody>
          <a:bodyPr wrap="square" lIns="180000" tIns="108000" rIns="180000" bIns="180000">
            <a:sp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lnSpc>
                <a:spcPct val="100000"/>
              </a:lnSpc>
              <a:defRPr>
                <a:solidFill>
                  <a:schemeClr val="bg1"/>
                </a:solidFill>
              </a:defRPr>
            </a:lvl6pPr>
            <a:lvl7pPr>
              <a:lnSpc>
                <a:spcPct val="100000"/>
              </a:lnSpc>
              <a:defRPr>
                <a:solidFill>
                  <a:schemeClr val="bg1"/>
                </a:solidFill>
              </a:defRPr>
            </a:lvl7pPr>
            <a:lvl8pPr>
              <a:lnSpc>
                <a:spcPct val="100000"/>
              </a:lnSpc>
              <a:defRPr>
                <a:solidFill>
                  <a:schemeClr val="bg1"/>
                </a:solidFill>
              </a:defRPr>
            </a:lvl8pPr>
            <a:lvl9pPr>
              <a:lnSpc>
                <a:spcPct val="100000"/>
              </a:lnSpc>
              <a:defRPr>
                <a:solidFill>
                  <a:schemeClr val="bg1"/>
                </a:solidFill>
              </a:defRPr>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63820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Verlauf">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8CEC406-6F56-4DC6-A232-082F276F88BD}"/>
              </a:ext>
            </a:extLst>
          </p:cNvPr>
          <p:cNvSpPr/>
          <p:nvPr userDrawn="1"/>
        </p:nvSpPr>
        <p:spPr>
          <a:xfrm flipV="1">
            <a:off x="0" y="251996"/>
            <a:ext cx="12191999" cy="6606001"/>
          </a:xfrm>
          <a:prstGeom prst="rect">
            <a:avLst/>
          </a:prstGeom>
          <a:gradFill>
            <a:gsLst>
              <a:gs pos="0">
                <a:schemeClr val="accent6"/>
              </a:gs>
              <a:gs pos="33000">
                <a:schemeClr val="accent4"/>
              </a:gs>
              <a:gs pos="66000">
                <a:schemeClr val="accent1"/>
              </a:gs>
              <a:gs pos="100000">
                <a:schemeClr val="accent3"/>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2ED6221A-A74B-4D48-B2D2-CF558223B0F0}"/>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1" name="Freihandform: Form 10">
              <a:extLst>
                <a:ext uri="{FF2B5EF4-FFF2-40B4-BE49-F238E27FC236}">
                  <a16:creationId xmlns:a16="http://schemas.microsoft.com/office/drawing/2014/main" id="{99C4FBD9-BC24-4E17-944E-6B19AE99BB9D}"/>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70B2BA40-F5E6-428E-9C4B-1147A855E665}"/>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8" name="Textplatzhalter 20">
            <a:extLst>
              <a:ext uri="{FF2B5EF4-FFF2-40B4-BE49-F238E27FC236}">
                <a16:creationId xmlns:a16="http://schemas.microsoft.com/office/drawing/2014/main" id="{B08340D9-8394-4831-BEBA-6147E1505987}"/>
              </a:ext>
            </a:extLst>
          </p:cNvPr>
          <p:cNvSpPr>
            <a:spLocks noGrp="1"/>
          </p:cNvSpPr>
          <p:nvPr>
            <p:ph type="body" sz="quarter" idx="10"/>
          </p:nvPr>
        </p:nvSpPr>
        <p:spPr>
          <a:xfrm>
            <a:off x="4196873" y="268293"/>
            <a:ext cx="7984842" cy="6606001"/>
          </a:xfrm>
        </p:spPr>
        <p:txBody>
          <a:bodyPr vert="horz" lIns="0" tIns="108000" rIns="1800000" bIns="360000" rtlCol="0" anchor="ctr" anchorCtr="0">
            <a:noAutofit/>
          </a:bodyPr>
          <a:lstStyle>
            <a:lvl1pPr>
              <a:lnSpc>
                <a:spcPct val="100000"/>
              </a:lnSpc>
              <a:spcBef>
                <a:spcPts val="0"/>
              </a:spcBef>
              <a:defRPr lang="de-DE" sz="2800" dirty="0">
                <a:solidFill>
                  <a:schemeClr val="bg1"/>
                </a:solidFill>
              </a:defRPr>
            </a:lvl1pPr>
            <a:lvl2pPr>
              <a:lnSpc>
                <a:spcPct val="100000"/>
              </a:lnSpc>
              <a:spcBef>
                <a:spcPts val="0"/>
              </a:spcBef>
              <a:defRPr lang="de-DE" sz="1500" i="1" dirty="0">
                <a:solidFill>
                  <a:schemeClr val="bg1"/>
                </a:solidFill>
                <a:latin typeface="+mj-lt"/>
              </a:defRPr>
            </a:lvl2pPr>
            <a:lvl3pPr marL="0" indent="0">
              <a:lnSpc>
                <a:spcPct val="120000"/>
              </a:lnSpc>
              <a:spcBef>
                <a:spcPts val="0"/>
              </a:spcBef>
              <a:buFontTx/>
              <a:buNone/>
              <a:defRPr lang="de-DE" sz="1500" dirty="0">
                <a:solidFill>
                  <a:schemeClr val="bg1"/>
                </a:solidFill>
              </a:defRPr>
            </a:lvl3pPr>
            <a:lvl4pPr marL="179388" indent="-179388">
              <a:lnSpc>
                <a:spcPct val="120000"/>
              </a:lnSpc>
              <a:spcBef>
                <a:spcPts val="0"/>
              </a:spcBef>
              <a:buFont typeface="Roboto Thin" panose="02000000000000000000" pitchFamily="2" charset="0"/>
              <a:buChar char="»"/>
              <a:defRPr lang="de-DE" sz="1500" i="0" dirty="0">
                <a:solidFill>
                  <a:schemeClr val="bg1"/>
                </a:solidFill>
                <a:latin typeface="+mn-lt"/>
              </a:defRPr>
            </a:lvl4pPr>
            <a:lvl5pPr marL="0" indent="0">
              <a:lnSpc>
                <a:spcPct val="120000"/>
              </a:lnSpc>
              <a:spcBef>
                <a:spcPts val="0"/>
              </a:spcBef>
              <a:buNone/>
              <a:defRPr lang="de-DE" sz="1200" i="1" kern="1200" dirty="0">
                <a:solidFill>
                  <a:schemeClr val="bg1"/>
                </a:solidFill>
                <a:latin typeface="+mj-lt"/>
                <a:ea typeface="+mn-ea"/>
                <a:cs typeface="+mn-cs"/>
              </a:defRPr>
            </a:lvl5pPr>
            <a:lvl6pPr marL="0" indent="0">
              <a:lnSpc>
                <a:spcPct val="120000"/>
              </a:lnSpc>
              <a:spcBef>
                <a:spcPts val="0"/>
              </a:spcBef>
              <a:buFontTx/>
              <a:buNone/>
              <a:defRPr lang="de-DE" sz="1200" kern="1200" dirty="0">
                <a:solidFill>
                  <a:schemeClr val="bg1"/>
                </a:solidFill>
                <a:latin typeface="+mn-lt"/>
                <a:ea typeface="+mn-ea"/>
                <a:cs typeface="+mn-cs"/>
              </a:defRPr>
            </a:lvl6pPr>
            <a:lvl7pPr marL="179388" indent="-179388">
              <a:lnSpc>
                <a:spcPct val="120000"/>
              </a:lnSpc>
              <a:spcBef>
                <a:spcPts val="0"/>
              </a:spcBef>
              <a:buFont typeface="Roboto Thin" panose="02000000000000000000" pitchFamily="2" charset="0"/>
              <a:buChar char="»"/>
              <a:defRPr lang="de-DE" sz="1200" kern="1200" dirty="0">
                <a:solidFill>
                  <a:schemeClr val="bg1"/>
                </a:solidFill>
                <a:latin typeface="+mn-lt"/>
                <a:ea typeface="+mn-ea"/>
                <a:cs typeface="+mn-cs"/>
              </a:defRPr>
            </a:lvl7pPr>
            <a:lvl8pPr marL="0" indent="0">
              <a:lnSpc>
                <a:spcPct val="120000"/>
              </a:lnSpc>
              <a:spcBef>
                <a:spcPts val="0"/>
              </a:spcBef>
              <a:buNone/>
              <a:defRPr lang="de-DE" sz="1000" i="1" dirty="0">
                <a:solidFill>
                  <a:schemeClr val="bg1"/>
                </a:solidFill>
                <a:latin typeface="+mj-lt"/>
              </a:defRPr>
            </a:lvl8pPr>
            <a:lvl9pPr marL="0" indent="0">
              <a:lnSpc>
                <a:spcPct val="120000"/>
              </a:lnSpc>
              <a:spcBef>
                <a:spcPts val="0"/>
              </a:spcBef>
              <a:buNone/>
              <a:defRPr lang="de-DE" sz="1000" dirty="0">
                <a:solidFill>
                  <a:schemeClr val="bg1"/>
                </a:solidFill>
              </a:defRPr>
            </a:lvl9pPr>
          </a:lstStyle>
          <a:p>
            <a:pPr lvl="0"/>
            <a:r>
              <a:rPr lang="de-DE" dirty="0"/>
              <a:t>Mastertextformat bearbeiten</a:t>
            </a:r>
          </a:p>
          <a:p>
            <a:pPr lvl="1"/>
            <a:r>
              <a:rPr lang="de-DE" dirty="0"/>
              <a:t>Zweite Ebene </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9" name="Textplatzhalter 20">
            <a:extLst>
              <a:ext uri="{FF2B5EF4-FFF2-40B4-BE49-F238E27FC236}">
                <a16:creationId xmlns:a16="http://schemas.microsoft.com/office/drawing/2014/main" id="{35BB46B1-1857-4E3F-937E-4A119E465218}"/>
              </a:ext>
            </a:extLst>
          </p:cNvPr>
          <p:cNvSpPr>
            <a:spLocks noGrp="1"/>
          </p:cNvSpPr>
          <p:nvPr>
            <p:ph type="body" sz="quarter" idx="11" hasCustomPrompt="1"/>
          </p:nvPr>
        </p:nvSpPr>
        <p:spPr>
          <a:xfrm>
            <a:off x="10285" y="268293"/>
            <a:ext cx="4176304" cy="6606001"/>
          </a:xfrm>
        </p:spPr>
        <p:txBody>
          <a:bodyPr rIns="180000" bIns="360000" anchor="ctr">
            <a:noAutofit/>
          </a:bodyPr>
          <a:lstStyle>
            <a:lvl1pPr algn="r">
              <a:lnSpc>
                <a:spcPct val="100000"/>
              </a:lnSpc>
              <a:spcBef>
                <a:spcPts val="0"/>
              </a:spcBef>
              <a:defRPr sz="20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a:t>
            </a:r>
          </a:p>
        </p:txBody>
      </p:sp>
    </p:spTree>
    <p:extLst>
      <p:ext uri="{BB962C8B-B14F-4D97-AF65-F5344CB8AC3E}">
        <p14:creationId xmlns:p14="http://schemas.microsoft.com/office/powerpoint/2010/main" val="3997841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ferenzen - 1 Video klei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23B0554-8EFE-8C45-9509-1027DCC06641}"/>
              </a:ext>
            </a:extLst>
          </p:cNvPr>
          <p:cNvSpPr/>
          <p:nvPr userDrawn="1"/>
        </p:nvSpPr>
        <p:spPr>
          <a:xfrm flipV="1">
            <a:off x="-1" y="432000"/>
            <a:ext cx="12191999" cy="6425999"/>
          </a:xfrm>
          <a:prstGeom prst="rect">
            <a:avLst/>
          </a:prstGeom>
          <a:gradFill>
            <a:gsLst>
              <a:gs pos="0">
                <a:schemeClr val="bg1">
                  <a:lumMod val="85000"/>
                  <a:alpha val="50000"/>
                </a:schemeClr>
              </a:gs>
              <a:gs pos="50000">
                <a:schemeClr val="bg1">
                  <a:lumMod val="8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F2EFFCC-F0A3-ED4B-BFAB-F1051701BBB2}"/>
              </a:ext>
            </a:extLst>
          </p:cNvPr>
          <p:cNvSpPr>
            <a:spLocks noGrp="1"/>
          </p:cNvSpPr>
          <p:nvPr>
            <p:ph type="title" hasCustomPrompt="1"/>
          </p:nvPr>
        </p:nvSpPr>
        <p:spPr/>
        <p:txBody>
          <a:bodyPr/>
          <a:lstStyle>
            <a:lvl1pPr>
              <a:defRPr i="0">
                <a:latin typeface="+mn-lt"/>
              </a:defRPr>
            </a:lvl1pPr>
          </a:lstStyle>
          <a:p>
            <a:r>
              <a:rPr lang="de-DE" dirty="0"/>
              <a:t>Referenz-Titel</a:t>
            </a:r>
          </a:p>
        </p:txBody>
      </p:sp>
      <p:sp>
        <p:nvSpPr>
          <p:cNvPr id="15" name="Datumsplatzhalter 3">
            <a:extLst>
              <a:ext uri="{FF2B5EF4-FFF2-40B4-BE49-F238E27FC236}">
                <a16:creationId xmlns:a16="http://schemas.microsoft.com/office/drawing/2014/main" id="{CAD37F0C-8DFD-4A20-B561-56283ABE47B2}"/>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6" name="Fußzeilenplatzhalter 4">
            <a:extLst>
              <a:ext uri="{FF2B5EF4-FFF2-40B4-BE49-F238E27FC236}">
                <a16:creationId xmlns:a16="http://schemas.microsoft.com/office/drawing/2014/main" id="{208B6D95-297E-4197-8032-014795A43445}"/>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7" name="Foliennummernplatzhalter 5">
            <a:extLst>
              <a:ext uri="{FF2B5EF4-FFF2-40B4-BE49-F238E27FC236}">
                <a16:creationId xmlns:a16="http://schemas.microsoft.com/office/drawing/2014/main" id="{5C46A0BA-F04E-471E-9E54-78DAA8281595}"/>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pic>
        <p:nvPicPr>
          <p:cNvPr id="10" name="Grafik 9">
            <a:extLst>
              <a:ext uri="{FF2B5EF4-FFF2-40B4-BE49-F238E27FC236}">
                <a16:creationId xmlns:a16="http://schemas.microsoft.com/office/drawing/2014/main" id="{D9498F19-F7CB-A648-825C-F1E322909AFC}"/>
              </a:ext>
            </a:extLst>
          </p:cNvPr>
          <p:cNvPicPr>
            <a:picLocks noChangeAspect="1"/>
          </p:cNvPicPr>
          <p:nvPr userDrawn="1"/>
        </p:nvPicPr>
        <p:blipFill>
          <a:blip r:embed="rId2"/>
          <a:srcRect/>
          <a:stretch/>
        </p:blipFill>
        <p:spPr>
          <a:xfrm>
            <a:off x="376037" y="1450950"/>
            <a:ext cx="11439723" cy="5027123"/>
          </a:xfrm>
          <a:prstGeom prst="rect">
            <a:avLst/>
          </a:prstGeom>
          <a:effectLst>
            <a:outerShdw blurRad="127000" algn="ctr" rotWithShape="0">
              <a:prstClr val="black">
                <a:alpha val="49963"/>
              </a:prstClr>
            </a:outerShdw>
          </a:effectLst>
        </p:spPr>
      </p:pic>
      <p:sp>
        <p:nvSpPr>
          <p:cNvPr id="33" name="Textplatzhalter 5">
            <a:extLst>
              <a:ext uri="{FF2B5EF4-FFF2-40B4-BE49-F238E27FC236}">
                <a16:creationId xmlns:a16="http://schemas.microsoft.com/office/drawing/2014/main" id="{BEE51B33-7C2F-1745-B9DD-09BD8BA9085E}"/>
              </a:ext>
            </a:extLst>
          </p:cNvPr>
          <p:cNvSpPr>
            <a:spLocks noGrp="1"/>
          </p:cNvSpPr>
          <p:nvPr>
            <p:ph type="body" sz="quarter" idx="10"/>
          </p:nvPr>
        </p:nvSpPr>
        <p:spPr>
          <a:xfrm>
            <a:off x="8279375" y="1800000"/>
            <a:ext cx="3179424" cy="2604266"/>
          </a:xfrm>
          <a:gradFill>
            <a:gsLst>
              <a:gs pos="0">
                <a:schemeClr val="accent6">
                  <a:alpha val="70000"/>
                </a:schemeClr>
              </a:gs>
              <a:gs pos="48000">
                <a:schemeClr val="accent1">
                  <a:alpha val="70000"/>
                </a:schemeClr>
              </a:gs>
              <a:gs pos="100000">
                <a:schemeClr val="accent3">
                  <a:alpha val="70000"/>
                </a:schemeClr>
              </a:gs>
            </a:gsLst>
            <a:lin ang="0" scaled="0"/>
          </a:gradFill>
        </p:spPr>
        <p:txBody>
          <a:bodyPr vert="horz" wrap="square" lIns="180000" tIns="180000" rIns="180000" bIns="180000" rtlCol="0">
            <a:spAutoFit/>
          </a:bodyPr>
          <a:lstStyle>
            <a:lvl1pPr>
              <a:lnSpc>
                <a:spcPct val="100000"/>
              </a:lnSpc>
              <a:defRPr lang="de-DE" sz="1500" dirty="0" smtClean="0">
                <a:solidFill>
                  <a:schemeClr val="bg1"/>
                </a:solidFill>
              </a:defRPr>
            </a:lvl1pPr>
            <a:lvl2pPr>
              <a:lnSpc>
                <a:spcPct val="100000"/>
              </a:lnSpc>
              <a:defRPr lang="de-DE" sz="1500" dirty="0" smtClean="0">
                <a:solidFill>
                  <a:schemeClr val="bg1"/>
                </a:solidFill>
              </a:defRPr>
            </a:lvl2pPr>
            <a:lvl3pPr>
              <a:lnSpc>
                <a:spcPct val="100000"/>
              </a:lnSpc>
              <a:defRPr lang="de-DE" sz="1500" dirty="0" smtClean="0">
                <a:solidFill>
                  <a:schemeClr val="bg1"/>
                </a:solidFill>
              </a:defRPr>
            </a:lvl3pPr>
            <a:lvl4pPr>
              <a:lnSpc>
                <a:spcPct val="100000"/>
              </a:lnSpc>
              <a:defRPr lang="de-DE" sz="1200" dirty="0" smtClean="0">
                <a:solidFill>
                  <a:schemeClr val="bg1"/>
                </a:solidFill>
              </a:defRPr>
            </a:lvl4pPr>
            <a:lvl5pPr>
              <a:lnSpc>
                <a:spcPct val="100000"/>
              </a:lnSpc>
              <a:defRPr lang="de-DE" sz="1200" dirty="0">
                <a:solidFill>
                  <a:schemeClr val="bg1"/>
                </a:solidFill>
              </a:defRPr>
            </a:lvl5pPr>
            <a:lvl6pPr>
              <a:lnSpc>
                <a:spcPct val="100000"/>
              </a:lnSpc>
              <a:defRPr sz="1200">
                <a:solidFill>
                  <a:schemeClr val="bg1"/>
                </a:solidFill>
              </a:defRPr>
            </a:lvl6pPr>
            <a:lvl7pPr>
              <a:lnSpc>
                <a:spcPct val="100000"/>
              </a:lnSpc>
              <a:defRPr sz="1000">
                <a:solidFill>
                  <a:schemeClr val="bg1"/>
                </a:solidFill>
              </a:defRPr>
            </a:lvl7pPr>
            <a:lvl8pPr>
              <a:lnSpc>
                <a:spcPct val="100000"/>
              </a:lnSpc>
              <a:defRPr sz="1000">
                <a:solidFill>
                  <a:schemeClr val="bg1"/>
                </a:solidFill>
              </a:defRPr>
            </a:lvl8pPr>
            <a:lvl9pPr>
              <a:lnSpc>
                <a:spcPct val="100000"/>
              </a:lnSpc>
              <a:defRPr sz="1000">
                <a:solidFill>
                  <a:schemeClr val="bg1"/>
                </a:solidFill>
              </a:defRPr>
            </a:lvl9pPr>
          </a:lstStyle>
          <a:p>
            <a:pPr lvl="0"/>
            <a:r>
              <a:rPr lang="de-DE" dirty="0"/>
              <a:t>Mastertextformat</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1" name="Inhaltsplatzhalter 10">
            <a:extLst>
              <a:ext uri="{FF2B5EF4-FFF2-40B4-BE49-F238E27FC236}">
                <a16:creationId xmlns:a16="http://schemas.microsoft.com/office/drawing/2014/main" id="{3F97F875-0552-9D6C-A944-24EFA60CB2D4}"/>
              </a:ext>
            </a:extLst>
          </p:cNvPr>
          <p:cNvSpPr>
            <a:spLocks noGrp="1"/>
          </p:cNvSpPr>
          <p:nvPr>
            <p:ph sz="quarter" idx="11"/>
          </p:nvPr>
        </p:nvSpPr>
        <p:spPr>
          <a:xfrm>
            <a:off x="876074" y="1962149"/>
            <a:ext cx="7017737" cy="3961351"/>
          </a:xfrm>
          <a:custGeom>
            <a:avLst/>
            <a:gdLst>
              <a:gd name="connsiteX0" fmla="*/ 70852 w 8015164"/>
              <a:gd name="connsiteY0" fmla="*/ 0 h 4524375"/>
              <a:gd name="connsiteX1" fmla="*/ 7944312 w 8015164"/>
              <a:gd name="connsiteY1" fmla="*/ 0 h 4524375"/>
              <a:gd name="connsiteX2" fmla="*/ 8015164 w 8015164"/>
              <a:gd name="connsiteY2" fmla="*/ 70852 h 4524375"/>
              <a:gd name="connsiteX3" fmla="*/ 8015164 w 8015164"/>
              <a:gd name="connsiteY3" fmla="*/ 4453523 h 4524375"/>
              <a:gd name="connsiteX4" fmla="*/ 7944312 w 8015164"/>
              <a:gd name="connsiteY4" fmla="*/ 4524375 h 4524375"/>
              <a:gd name="connsiteX5" fmla="*/ 70852 w 8015164"/>
              <a:gd name="connsiteY5" fmla="*/ 4524375 h 4524375"/>
              <a:gd name="connsiteX6" fmla="*/ 0 w 8015164"/>
              <a:gd name="connsiteY6" fmla="*/ 4453523 h 4524375"/>
              <a:gd name="connsiteX7" fmla="*/ 0 w 8015164"/>
              <a:gd name="connsiteY7" fmla="*/ 70852 h 4524375"/>
              <a:gd name="connsiteX8" fmla="*/ 70852 w 8015164"/>
              <a:gd name="connsiteY8" fmla="*/ 0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5164" h="4524375">
                <a:moveTo>
                  <a:pt x="70852" y="0"/>
                </a:moveTo>
                <a:lnTo>
                  <a:pt x="7944312" y="0"/>
                </a:lnTo>
                <a:cubicBezTo>
                  <a:pt x="7983442" y="0"/>
                  <a:pt x="8015164" y="31722"/>
                  <a:pt x="8015164" y="70852"/>
                </a:cubicBezTo>
                <a:lnTo>
                  <a:pt x="8015164" y="4453523"/>
                </a:lnTo>
                <a:cubicBezTo>
                  <a:pt x="8015164" y="4492653"/>
                  <a:pt x="7983442" y="4524375"/>
                  <a:pt x="7944312" y="4524375"/>
                </a:cubicBezTo>
                <a:lnTo>
                  <a:pt x="70852" y="4524375"/>
                </a:lnTo>
                <a:cubicBezTo>
                  <a:pt x="31722" y="4524375"/>
                  <a:pt x="0" y="4492653"/>
                  <a:pt x="0" y="4453523"/>
                </a:cubicBezTo>
                <a:lnTo>
                  <a:pt x="0" y="70852"/>
                </a:lnTo>
                <a:cubicBezTo>
                  <a:pt x="0" y="31722"/>
                  <a:pt x="31722" y="0"/>
                  <a:pt x="70852" y="0"/>
                </a:cubicBezTo>
                <a:close/>
              </a:path>
            </a:pathLst>
          </a:custGeom>
          <a:solidFill>
            <a:schemeClr val="accent2">
              <a:lumMod val="20000"/>
              <a:lumOff val="80000"/>
            </a:schemeClr>
          </a:solidFill>
          <a:effectLst>
            <a:innerShdw blurRad="114300">
              <a:prstClr val="black"/>
            </a:innerShdw>
          </a:effectLst>
        </p:spPr>
        <p:txBody>
          <a:bodyPr vert="horz" wrap="square" lIns="0" tIns="36000" rIns="0" bIns="36000" rtlCol="0">
            <a:noAutofit/>
          </a:bodyPr>
          <a:lstStyle>
            <a:lvl1pPr>
              <a:defRPr lang="de-DE" smtClean="0">
                <a:latin typeface="+mn-lt"/>
              </a:defRPr>
            </a:lvl1pPr>
            <a:lvl2pPr>
              <a:defRPr lang="de-DE" smtClean="0"/>
            </a:lvl2pPr>
            <a:lvl3pPr>
              <a:defRPr lang="de-DE" smtClean="0"/>
            </a:lvl3pPr>
            <a:lvl4pPr>
              <a:defRPr lang="de-DE" smtClean="0"/>
            </a:lvl4pPr>
            <a:lvl5pPr>
              <a:defRPr lang="de-DE"/>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29052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ferenzen - 1 Video mittig">
    <p:spTree>
      <p:nvGrpSpPr>
        <p:cNvPr id="1" name=""/>
        <p:cNvGrpSpPr/>
        <p:nvPr/>
      </p:nvGrpSpPr>
      <p:grpSpPr>
        <a:xfrm>
          <a:off x="0" y="0"/>
          <a:ext cx="0" cy="0"/>
          <a:chOff x="0" y="0"/>
          <a:chExt cx="0" cy="0"/>
        </a:xfrm>
      </p:grpSpPr>
      <p:pic>
        <p:nvPicPr>
          <p:cNvPr id="35" name="Grafik 34">
            <a:extLst>
              <a:ext uri="{FF2B5EF4-FFF2-40B4-BE49-F238E27FC236}">
                <a16:creationId xmlns:a16="http://schemas.microsoft.com/office/drawing/2014/main" id="{050CFB30-4A2E-B540-8C5F-359777BD6387}"/>
              </a:ext>
            </a:extLst>
          </p:cNvPr>
          <p:cNvPicPr>
            <a:picLocks noChangeAspect="1"/>
          </p:cNvPicPr>
          <p:nvPr userDrawn="1"/>
        </p:nvPicPr>
        <p:blipFill>
          <a:blip r:embed="rId2"/>
          <a:srcRect t="100" b="100"/>
          <a:stretch/>
        </p:blipFill>
        <p:spPr>
          <a:xfrm>
            <a:off x="-2" y="440467"/>
            <a:ext cx="12192000" cy="6426000"/>
          </a:xfrm>
          <a:prstGeom prst="rect">
            <a:avLst/>
          </a:prstGeom>
        </p:spPr>
      </p:pic>
      <p:sp>
        <p:nvSpPr>
          <p:cNvPr id="9" name="Inhaltsplatzhalter 8">
            <a:extLst>
              <a:ext uri="{FF2B5EF4-FFF2-40B4-BE49-F238E27FC236}">
                <a16:creationId xmlns:a16="http://schemas.microsoft.com/office/drawing/2014/main" id="{DCBD17C9-92B9-C271-A2FA-82C3542B501B}"/>
              </a:ext>
            </a:extLst>
          </p:cNvPr>
          <p:cNvSpPr>
            <a:spLocks noGrp="1"/>
          </p:cNvSpPr>
          <p:nvPr>
            <p:ph sz="quarter" idx="11"/>
          </p:nvPr>
        </p:nvSpPr>
        <p:spPr>
          <a:xfrm>
            <a:off x="2242315" y="1257295"/>
            <a:ext cx="8015164" cy="4524375"/>
          </a:xfrm>
          <a:custGeom>
            <a:avLst/>
            <a:gdLst>
              <a:gd name="connsiteX0" fmla="*/ 70852 w 8015164"/>
              <a:gd name="connsiteY0" fmla="*/ 0 h 4524375"/>
              <a:gd name="connsiteX1" fmla="*/ 7944312 w 8015164"/>
              <a:gd name="connsiteY1" fmla="*/ 0 h 4524375"/>
              <a:gd name="connsiteX2" fmla="*/ 8015164 w 8015164"/>
              <a:gd name="connsiteY2" fmla="*/ 70852 h 4524375"/>
              <a:gd name="connsiteX3" fmla="*/ 8015164 w 8015164"/>
              <a:gd name="connsiteY3" fmla="*/ 4453523 h 4524375"/>
              <a:gd name="connsiteX4" fmla="*/ 7944312 w 8015164"/>
              <a:gd name="connsiteY4" fmla="*/ 4524375 h 4524375"/>
              <a:gd name="connsiteX5" fmla="*/ 70852 w 8015164"/>
              <a:gd name="connsiteY5" fmla="*/ 4524375 h 4524375"/>
              <a:gd name="connsiteX6" fmla="*/ 0 w 8015164"/>
              <a:gd name="connsiteY6" fmla="*/ 4453523 h 4524375"/>
              <a:gd name="connsiteX7" fmla="*/ 0 w 8015164"/>
              <a:gd name="connsiteY7" fmla="*/ 70852 h 4524375"/>
              <a:gd name="connsiteX8" fmla="*/ 70852 w 8015164"/>
              <a:gd name="connsiteY8" fmla="*/ 0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5164" h="4524375">
                <a:moveTo>
                  <a:pt x="70852" y="0"/>
                </a:moveTo>
                <a:lnTo>
                  <a:pt x="7944312" y="0"/>
                </a:lnTo>
                <a:cubicBezTo>
                  <a:pt x="7983442" y="0"/>
                  <a:pt x="8015164" y="31722"/>
                  <a:pt x="8015164" y="70852"/>
                </a:cubicBezTo>
                <a:lnTo>
                  <a:pt x="8015164" y="4453523"/>
                </a:lnTo>
                <a:cubicBezTo>
                  <a:pt x="8015164" y="4492653"/>
                  <a:pt x="7983442" y="4524375"/>
                  <a:pt x="7944312" y="4524375"/>
                </a:cubicBezTo>
                <a:lnTo>
                  <a:pt x="70852" y="4524375"/>
                </a:lnTo>
                <a:cubicBezTo>
                  <a:pt x="31722" y="4524375"/>
                  <a:pt x="0" y="4492653"/>
                  <a:pt x="0" y="4453523"/>
                </a:cubicBezTo>
                <a:lnTo>
                  <a:pt x="0" y="70852"/>
                </a:lnTo>
                <a:cubicBezTo>
                  <a:pt x="0" y="31722"/>
                  <a:pt x="31722" y="0"/>
                  <a:pt x="70852" y="0"/>
                </a:cubicBezTo>
                <a:close/>
              </a:path>
            </a:pathLst>
          </a:custGeom>
          <a:solidFill>
            <a:schemeClr val="accent2">
              <a:lumMod val="20000"/>
              <a:lumOff val="80000"/>
            </a:schemeClr>
          </a:solidFill>
          <a:effectLst>
            <a:innerShdw blurRad="114300">
              <a:prstClr val="black"/>
            </a:innerShdw>
          </a:effectLst>
        </p:spPr>
        <p:txBody>
          <a:bodyPr vert="horz" wrap="square" lIns="0" tIns="36000" rIns="0" bIns="36000" rtlCol="0">
            <a:noAutofit/>
          </a:bodyPr>
          <a:lstStyle>
            <a:lvl1pPr>
              <a:defRPr lang="de-DE" smtClean="0">
                <a:latin typeface="+mn-lt"/>
              </a:defRPr>
            </a:lvl1pPr>
            <a:lvl2pPr>
              <a:defRPr lang="de-DE" smtClean="0"/>
            </a:lvl2pPr>
            <a:lvl3pPr>
              <a:defRPr lang="de-DE" smtClean="0"/>
            </a:lvl3pPr>
            <a:lvl4pPr>
              <a:defRPr lang="de-DE" smtClean="0"/>
            </a:lvl4pPr>
            <a:lvl5pPr>
              <a:defRPr lang="de-DE"/>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7639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Verlauf - Radar">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8CEC406-6F56-4DC6-A232-082F276F88BD}"/>
              </a:ext>
            </a:extLst>
          </p:cNvPr>
          <p:cNvSpPr/>
          <p:nvPr userDrawn="1"/>
        </p:nvSpPr>
        <p:spPr>
          <a:xfrm flipV="1">
            <a:off x="0" y="251996"/>
            <a:ext cx="12191999" cy="6606001"/>
          </a:xfrm>
          <a:prstGeom prst="rect">
            <a:avLst/>
          </a:prstGeom>
          <a:gradFill>
            <a:gsLst>
              <a:gs pos="0">
                <a:schemeClr val="accent6"/>
              </a:gs>
              <a:gs pos="33000">
                <a:schemeClr val="accent4"/>
              </a:gs>
              <a:gs pos="66000">
                <a:schemeClr val="accent1"/>
              </a:gs>
              <a:gs pos="100000">
                <a:schemeClr val="accent3"/>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08D9FF36-E492-4EE8-B6AA-3C6ECD3C7EB3}"/>
              </a:ext>
            </a:extLst>
          </p:cNvPr>
          <p:cNvPicPr>
            <a:picLocks noChangeAspect="1"/>
          </p:cNvPicPr>
          <p:nvPr userDrawn="1"/>
        </p:nvPicPr>
        <p:blipFill rotWithShape="1">
          <a:blip r:embed="rId2"/>
          <a:srcRect l="3968" t="48641" r="3968" b="1476"/>
          <a:stretch/>
        </p:blipFill>
        <p:spPr>
          <a:xfrm>
            <a:off x="0" y="252000"/>
            <a:ext cx="12192000" cy="6606000"/>
          </a:xfrm>
          <a:prstGeom prst="rect">
            <a:avLst/>
          </a:prstGeom>
        </p:spPr>
      </p:pic>
      <p:grpSp>
        <p:nvGrpSpPr>
          <p:cNvPr id="10" name="Gruppieren 9">
            <a:extLst>
              <a:ext uri="{FF2B5EF4-FFF2-40B4-BE49-F238E27FC236}">
                <a16:creationId xmlns:a16="http://schemas.microsoft.com/office/drawing/2014/main" id="{684136B5-AC7C-4F99-B949-728FEE989B49}"/>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1" name="Freihandform: Form 10">
              <a:extLst>
                <a:ext uri="{FF2B5EF4-FFF2-40B4-BE49-F238E27FC236}">
                  <a16:creationId xmlns:a16="http://schemas.microsoft.com/office/drawing/2014/main" id="{B959ECDE-7C2B-4DC6-8101-B77317A0D2E5}"/>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2DEDD647-31F1-408A-A84E-0FEB3214E9F8}"/>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14" name="Textplatzhalter 20">
            <a:extLst>
              <a:ext uri="{FF2B5EF4-FFF2-40B4-BE49-F238E27FC236}">
                <a16:creationId xmlns:a16="http://schemas.microsoft.com/office/drawing/2014/main" id="{2B0FC459-D802-4EAB-9964-010930BDD7E6}"/>
              </a:ext>
            </a:extLst>
          </p:cNvPr>
          <p:cNvSpPr>
            <a:spLocks noGrp="1"/>
          </p:cNvSpPr>
          <p:nvPr>
            <p:ph type="body" sz="quarter" idx="11" hasCustomPrompt="1"/>
          </p:nvPr>
        </p:nvSpPr>
        <p:spPr>
          <a:xfrm>
            <a:off x="10285" y="268293"/>
            <a:ext cx="4176304" cy="6606001"/>
          </a:xfrm>
        </p:spPr>
        <p:txBody>
          <a:bodyPr rIns="180000" bIns="360000" anchor="ctr">
            <a:noAutofit/>
          </a:bodyPr>
          <a:lstStyle>
            <a:lvl1pPr algn="r">
              <a:lnSpc>
                <a:spcPct val="100000"/>
              </a:lnSpc>
              <a:spcBef>
                <a:spcPts val="0"/>
              </a:spcBef>
              <a:defRPr sz="20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a:t>
            </a:r>
          </a:p>
        </p:txBody>
      </p:sp>
      <p:sp>
        <p:nvSpPr>
          <p:cNvPr id="9" name="Textplatzhalter 20">
            <a:extLst>
              <a:ext uri="{FF2B5EF4-FFF2-40B4-BE49-F238E27FC236}">
                <a16:creationId xmlns:a16="http://schemas.microsoft.com/office/drawing/2014/main" id="{1B4AB1CC-A9FE-4A49-A490-13F02200B2D2}"/>
              </a:ext>
            </a:extLst>
          </p:cNvPr>
          <p:cNvSpPr>
            <a:spLocks noGrp="1"/>
          </p:cNvSpPr>
          <p:nvPr>
            <p:ph type="body" sz="quarter" idx="10"/>
          </p:nvPr>
        </p:nvSpPr>
        <p:spPr>
          <a:xfrm>
            <a:off x="4196873" y="268293"/>
            <a:ext cx="7984842" cy="6606001"/>
          </a:xfrm>
        </p:spPr>
        <p:txBody>
          <a:bodyPr vert="horz" lIns="0" tIns="108000" rIns="1800000" bIns="360000" rtlCol="0" anchor="ctr" anchorCtr="0">
            <a:noAutofit/>
          </a:bodyPr>
          <a:lstStyle>
            <a:lvl1pPr>
              <a:lnSpc>
                <a:spcPct val="100000"/>
              </a:lnSpc>
              <a:spcBef>
                <a:spcPts val="0"/>
              </a:spcBef>
              <a:defRPr lang="de-DE" sz="2800" dirty="0">
                <a:solidFill>
                  <a:schemeClr val="bg1"/>
                </a:solidFill>
              </a:defRPr>
            </a:lvl1pPr>
            <a:lvl2pPr>
              <a:lnSpc>
                <a:spcPct val="100000"/>
              </a:lnSpc>
              <a:spcBef>
                <a:spcPts val="0"/>
              </a:spcBef>
              <a:defRPr lang="de-DE" sz="1500" i="1" dirty="0">
                <a:solidFill>
                  <a:schemeClr val="bg1"/>
                </a:solidFill>
                <a:latin typeface="+mj-lt"/>
              </a:defRPr>
            </a:lvl2pPr>
            <a:lvl3pPr marL="0" indent="0">
              <a:lnSpc>
                <a:spcPct val="120000"/>
              </a:lnSpc>
              <a:spcBef>
                <a:spcPts val="0"/>
              </a:spcBef>
              <a:buFontTx/>
              <a:buNone/>
              <a:defRPr lang="de-DE" sz="1500" dirty="0">
                <a:solidFill>
                  <a:schemeClr val="bg1"/>
                </a:solidFill>
              </a:defRPr>
            </a:lvl3pPr>
            <a:lvl4pPr marL="179388" indent="-179388">
              <a:lnSpc>
                <a:spcPct val="120000"/>
              </a:lnSpc>
              <a:spcBef>
                <a:spcPts val="0"/>
              </a:spcBef>
              <a:buFont typeface="Roboto Thin" panose="02000000000000000000" pitchFamily="2" charset="0"/>
              <a:buChar char="»"/>
              <a:defRPr lang="de-DE" sz="1500" i="0" dirty="0">
                <a:solidFill>
                  <a:schemeClr val="bg1"/>
                </a:solidFill>
                <a:latin typeface="+mn-lt"/>
              </a:defRPr>
            </a:lvl4pPr>
            <a:lvl5pPr marL="0" indent="0">
              <a:lnSpc>
                <a:spcPct val="120000"/>
              </a:lnSpc>
              <a:spcBef>
                <a:spcPts val="0"/>
              </a:spcBef>
              <a:buNone/>
              <a:defRPr lang="de-DE" sz="1200" i="1" kern="1200" dirty="0">
                <a:solidFill>
                  <a:schemeClr val="bg1"/>
                </a:solidFill>
                <a:latin typeface="+mj-lt"/>
                <a:ea typeface="+mn-ea"/>
                <a:cs typeface="+mn-cs"/>
              </a:defRPr>
            </a:lvl5pPr>
            <a:lvl6pPr marL="0" indent="0">
              <a:lnSpc>
                <a:spcPct val="120000"/>
              </a:lnSpc>
              <a:spcBef>
                <a:spcPts val="0"/>
              </a:spcBef>
              <a:buFontTx/>
              <a:buNone/>
              <a:defRPr lang="de-DE" sz="1200" kern="1200" dirty="0">
                <a:solidFill>
                  <a:schemeClr val="bg1"/>
                </a:solidFill>
                <a:latin typeface="+mn-lt"/>
                <a:ea typeface="+mn-ea"/>
                <a:cs typeface="+mn-cs"/>
              </a:defRPr>
            </a:lvl6pPr>
            <a:lvl7pPr marL="179388" indent="-179388">
              <a:lnSpc>
                <a:spcPct val="120000"/>
              </a:lnSpc>
              <a:spcBef>
                <a:spcPts val="0"/>
              </a:spcBef>
              <a:buFont typeface="Roboto Thin" panose="02000000000000000000" pitchFamily="2" charset="0"/>
              <a:buChar char="»"/>
              <a:defRPr lang="de-DE" sz="1200" kern="1200" dirty="0">
                <a:solidFill>
                  <a:schemeClr val="bg1"/>
                </a:solidFill>
                <a:latin typeface="+mn-lt"/>
                <a:ea typeface="+mn-ea"/>
                <a:cs typeface="+mn-cs"/>
              </a:defRPr>
            </a:lvl7pPr>
            <a:lvl8pPr marL="0" indent="0">
              <a:lnSpc>
                <a:spcPct val="120000"/>
              </a:lnSpc>
              <a:spcBef>
                <a:spcPts val="0"/>
              </a:spcBef>
              <a:buNone/>
              <a:defRPr lang="de-DE" sz="1000" i="1" dirty="0">
                <a:solidFill>
                  <a:schemeClr val="bg1"/>
                </a:solidFill>
                <a:latin typeface="+mj-lt"/>
              </a:defRPr>
            </a:lvl8pPr>
            <a:lvl9pPr marL="0" indent="0">
              <a:lnSpc>
                <a:spcPct val="120000"/>
              </a:lnSpc>
              <a:spcBef>
                <a:spcPts val="0"/>
              </a:spcBef>
              <a:buNone/>
              <a:defRPr lang="de-DE" sz="1000" dirty="0">
                <a:solidFill>
                  <a:schemeClr val="bg1"/>
                </a:solidFill>
              </a:defRPr>
            </a:lvl9pPr>
          </a:lstStyle>
          <a:p>
            <a:pPr lvl="0"/>
            <a:r>
              <a:rPr lang="de-DE" dirty="0"/>
              <a:t>Mastertextformat bearbeiten</a:t>
            </a:r>
          </a:p>
          <a:p>
            <a:pPr lvl="1"/>
            <a:r>
              <a:rPr lang="de-DE" dirty="0"/>
              <a:t>Zweite Ebene </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53009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Verlauf - Dreieck">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8CEC406-6F56-4DC6-A232-082F276F88BD}"/>
              </a:ext>
            </a:extLst>
          </p:cNvPr>
          <p:cNvSpPr/>
          <p:nvPr userDrawn="1"/>
        </p:nvSpPr>
        <p:spPr>
          <a:xfrm flipV="1">
            <a:off x="0" y="251996"/>
            <a:ext cx="12191999" cy="6606001"/>
          </a:xfrm>
          <a:prstGeom prst="rect">
            <a:avLst/>
          </a:prstGeom>
          <a:gradFill>
            <a:gsLst>
              <a:gs pos="0">
                <a:schemeClr val="accent6"/>
              </a:gs>
              <a:gs pos="33000">
                <a:schemeClr val="accent4"/>
              </a:gs>
              <a:gs pos="66000">
                <a:schemeClr val="accent1"/>
              </a:gs>
              <a:gs pos="100000">
                <a:schemeClr val="accent3"/>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C3D6D25D-7991-421A-A761-53BA40FD7810}"/>
              </a:ext>
            </a:extLst>
          </p:cNvPr>
          <p:cNvPicPr>
            <a:picLocks noChangeAspect="1"/>
          </p:cNvPicPr>
          <p:nvPr userDrawn="1"/>
        </p:nvPicPr>
        <p:blipFill rotWithShape="1">
          <a:blip r:embed="rId2"/>
          <a:srcRect l="-75" r="16428" b="3845"/>
          <a:stretch/>
        </p:blipFill>
        <p:spPr>
          <a:xfrm>
            <a:off x="1" y="252000"/>
            <a:ext cx="12192000" cy="6606000"/>
          </a:xfrm>
          <a:prstGeom prst="rect">
            <a:avLst/>
          </a:prstGeom>
        </p:spPr>
      </p:pic>
      <p:grpSp>
        <p:nvGrpSpPr>
          <p:cNvPr id="11" name="Gruppieren 10">
            <a:extLst>
              <a:ext uri="{FF2B5EF4-FFF2-40B4-BE49-F238E27FC236}">
                <a16:creationId xmlns:a16="http://schemas.microsoft.com/office/drawing/2014/main" id="{CB994296-B21C-442F-86BE-C77F9F3F3400}"/>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2" name="Freihandform: Form 11">
              <a:extLst>
                <a:ext uri="{FF2B5EF4-FFF2-40B4-BE49-F238E27FC236}">
                  <a16:creationId xmlns:a16="http://schemas.microsoft.com/office/drawing/2014/main" id="{F8A7FB6F-4797-411C-9735-FADF014D1231}"/>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9FFA7B0-CCE5-4B3A-862D-55BDE0A92A91}"/>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14" name="Textplatzhalter 20">
            <a:extLst>
              <a:ext uri="{FF2B5EF4-FFF2-40B4-BE49-F238E27FC236}">
                <a16:creationId xmlns:a16="http://schemas.microsoft.com/office/drawing/2014/main" id="{7D910F89-8386-44F5-B6FC-3BC07DA6C0D0}"/>
              </a:ext>
            </a:extLst>
          </p:cNvPr>
          <p:cNvSpPr>
            <a:spLocks noGrp="1"/>
          </p:cNvSpPr>
          <p:nvPr>
            <p:ph type="body" sz="quarter" idx="11" hasCustomPrompt="1"/>
          </p:nvPr>
        </p:nvSpPr>
        <p:spPr>
          <a:xfrm>
            <a:off x="10285" y="268293"/>
            <a:ext cx="4176304" cy="6606001"/>
          </a:xfrm>
        </p:spPr>
        <p:txBody>
          <a:bodyPr rIns="180000" bIns="360000" anchor="ctr">
            <a:noAutofit/>
          </a:bodyPr>
          <a:lstStyle>
            <a:lvl1pPr algn="r">
              <a:lnSpc>
                <a:spcPct val="100000"/>
              </a:lnSpc>
              <a:spcBef>
                <a:spcPts val="0"/>
              </a:spcBef>
              <a:defRPr sz="20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a:t>
            </a:r>
          </a:p>
        </p:txBody>
      </p:sp>
      <p:sp>
        <p:nvSpPr>
          <p:cNvPr id="9" name="Textplatzhalter 20">
            <a:extLst>
              <a:ext uri="{FF2B5EF4-FFF2-40B4-BE49-F238E27FC236}">
                <a16:creationId xmlns:a16="http://schemas.microsoft.com/office/drawing/2014/main" id="{58DD0F11-D57F-464C-BD52-C353771C996C}"/>
              </a:ext>
            </a:extLst>
          </p:cNvPr>
          <p:cNvSpPr>
            <a:spLocks noGrp="1"/>
          </p:cNvSpPr>
          <p:nvPr>
            <p:ph type="body" sz="quarter" idx="10"/>
          </p:nvPr>
        </p:nvSpPr>
        <p:spPr>
          <a:xfrm>
            <a:off x="4196873" y="268293"/>
            <a:ext cx="7984842" cy="6606001"/>
          </a:xfrm>
        </p:spPr>
        <p:txBody>
          <a:bodyPr vert="horz" lIns="0" tIns="108000" rIns="1800000" bIns="360000" rtlCol="0" anchor="ctr" anchorCtr="0">
            <a:noAutofit/>
          </a:bodyPr>
          <a:lstStyle>
            <a:lvl1pPr>
              <a:lnSpc>
                <a:spcPct val="100000"/>
              </a:lnSpc>
              <a:spcBef>
                <a:spcPts val="0"/>
              </a:spcBef>
              <a:defRPr lang="de-DE" sz="2800" dirty="0">
                <a:solidFill>
                  <a:schemeClr val="bg1"/>
                </a:solidFill>
              </a:defRPr>
            </a:lvl1pPr>
            <a:lvl2pPr>
              <a:lnSpc>
                <a:spcPct val="100000"/>
              </a:lnSpc>
              <a:spcBef>
                <a:spcPts val="0"/>
              </a:spcBef>
              <a:defRPr lang="de-DE" sz="1500" i="1" dirty="0">
                <a:solidFill>
                  <a:schemeClr val="bg1"/>
                </a:solidFill>
                <a:latin typeface="+mj-lt"/>
              </a:defRPr>
            </a:lvl2pPr>
            <a:lvl3pPr marL="0" indent="0">
              <a:lnSpc>
                <a:spcPct val="120000"/>
              </a:lnSpc>
              <a:spcBef>
                <a:spcPts val="0"/>
              </a:spcBef>
              <a:buFontTx/>
              <a:buNone/>
              <a:defRPr lang="de-DE" sz="1500" dirty="0">
                <a:solidFill>
                  <a:schemeClr val="bg1"/>
                </a:solidFill>
              </a:defRPr>
            </a:lvl3pPr>
            <a:lvl4pPr marL="179388" indent="-179388">
              <a:lnSpc>
                <a:spcPct val="120000"/>
              </a:lnSpc>
              <a:spcBef>
                <a:spcPts val="0"/>
              </a:spcBef>
              <a:buFont typeface="Roboto Thin" panose="02000000000000000000" pitchFamily="2" charset="0"/>
              <a:buChar char="»"/>
              <a:defRPr lang="de-DE" sz="1500" i="0" dirty="0">
                <a:solidFill>
                  <a:schemeClr val="bg1"/>
                </a:solidFill>
                <a:latin typeface="+mn-lt"/>
              </a:defRPr>
            </a:lvl4pPr>
            <a:lvl5pPr marL="0" indent="0">
              <a:lnSpc>
                <a:spcPct val="120000"/>
              </a:lnSpc>
              <a:spcBef>
                <a:spcPts val="0"/>
              </a:spcBef>
              <a:buNone/>
              <a:defRPr lang="de-DE" sz="1200" i="1" kern="1200" dirty="0">
                <a:solidFill>
                  <a:schemeClr val="bg1"/>
                </a:solidFill>
                <a:latin typeface="+mj-lt"/>
                <a:ea typeface="+mn-ea"/>
                <a:cs typeface="+mn-cs"/>
              </a:defRPr>
            </a:lvl5pPr>
            <a:lvl6pPr marL="0" indent="0">
              <a:lnSpc>
                <a:spcPct val="120000"/>
              </a:lnSpc>
              <a:spcBef>
                <a:spcPts val="0"/>
              </a:spcBef>
              <a:buFontTx/>
              <a:buNone/>
              <a:defRPr lang="de-DE" sz="1200" kern="1200" dirty="0">
                <a:solidFill>
                  <a:schemeClr val="bg1"/>
                </a:solidFill>
                <a:latin typeface="+mn-lt"/>
                <a:ea typeface="+mn-ea"/>
                <a:cs typeface="+mn-cs"/>
              </a:defRPr>
            </a:lvl6pPr>
            <a:lvl7pPr marL="179388" indent="-179388">
              <a:lnSpc>
                <a:spcPct val="120000"/>
              </a:lnSpc>
              <a:spcBef>
                <a:spcPts val="0"/>
              </a:spcBef>
              <a:buFont typeface="Roboto Thin" panose="02000000000000000000" pitchFamily="2" charset="0"/>
              <a:buChar char="»"/>
              <a:defRPr lang="de-DE" sz="1200" kern="1200" dirty="0">
                <a:solidFill>
                  <a:schemeClr val="bg1"/>
                </a:solidFill>
                <a:latin typeface="+mn-lt"/>
                <a:ea typeface="+mn-ea"/>
                <a:cs typeface="+mn-cs"/>
              </a:defRPr>
            </a:lvl7pPr>
            <a:lvl8pPr marL="0" indent="0">
              <a:lnSpc>
                <a:spcPct val="120000"/>
              </a:lnSpc>
              <a:spcBef>
                <a:spcPts val="0"/>
              </a:spcBef>
              <a:buNone/>
              <a:defRPr lang="de-DE" sz="1000" i="1" dirty="0">
                <a:solidFill>
                  <a:schemeClr val="bg1"/>
                </a:solidFill>
                <a:latin typeface="+mj-lt"/>
              </a:defRPr>
            </a:lvl8pPr>
            <a:lvl9pPr marL="0" indent="0">
              <a:lnSpc>
                <a:spcPct val="120000"/>
              </a:lnSpc>
              <a:spcBef>
                <a:spcPts val="0"/>
              </a:spcBef>
              <a:buNone/>
              <a:defRPr lang="de-DE" sz="1000" dirty="0">
                <a:solidFill>
                  <a:schemeClr val="bg1"/>
                </a:solidFill>
              </a:defRPr>
            </a:lvl9pPr>
          </a:lstStyle>
          <a:p>
            <a:pPr lvl="0"/>
            <a:r>
              <a:rPr lang="de-DE" dirty="0"/>
              <a:t>Mastertextformat bearbeiten</a:t>
            </a:r>
          </a:p>
          <a:p>
            <a:pPr lvl="1"/>
            <a:r>
              <a:rPr lang="de-DE" dirty="0"/>
              <a:t>Zweite Ebene </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160543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Verlauf - Kreis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8CEC406-6F56-4DC6-A232-082F276F88BD}"/>
              </a:ext>
            </a:extLst>
          </p:cNvPr>
          <p:cNvSpPr/>
          <p:nvPr userDrawn="1"/>
        </p:nvSpPr>
        <p:spPr>
          <a:xfrm flipV="1">
            <a:off x="0" y="251996"/>
            <a:ext cx="12191999" cy="6606001"/>
          </a:xfrm>
          <a:prstGeom prst="rect">
            <a:avLst/>
          </a:prstGeom>
          <a:gradFill>
            <a:gsLst>
              <a:gs pos="0">
                <a:schemeClr val="accent6"/>
              </a:gs>
              <a:gs pos="33000">
                <a:schemeClr val="accent4"/>
              </a:gs>
              <a:gs pos="66000">
                <a:schemeClr val="accent1"/>
              </a:gs>
              <a:gs pos="100000">
                <a:schemeClr val="accent3"/>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9D530F91-8472-41F8-A770-2CF15FEF3874}"/>
              </a:ext>
            </a:extLst>
          </p:cNvPr>
          <p:cNvGrpSpPr/>
          <p:nvPr userDrawn="1"/>
        </p:nvGrpSpPr>
        <p:grpSpPr>
          <a:xfrm>
            <a:off x="3182585" y="528625"/>
            <a:ext cx="7277948" cy="6329376"/>
            <a:chOff x="3182585" y="528625"/>
            <a:chExt cx="7277948" cy="6329376"/>
          </a:xfrm>
        </p:grpSpPr>
        <p:sp>
          <p:nvSpPr>
            <p:cNvPr id="24" name="Freihandform: Form 23">
              <a:extLst>
                <a:ext uri="{FF2B5EF4-FFF2-40B4-BE49-F238E27FC236}">
                  <a16:creationId xmlns:a16="http://schemas.microsoft.com/office/drawing/2014/main" id="{F01BB4C4-C374-4D1B-BCAC-2CED2CE8ADBB}"/>
                </a:ext>
              </a:extLst>
            </p:cNvPr>
            <p:cNvSpPr/>
            <p:nvPr userDrawn="1"/>
          </p:nvSpPr>
          <p:spPr>
            <a:xfrm>
              <a:off x="3182585" y="3935002"/>
              <a:ext cx="4213014" cy="2922999"/>
            </a:xfrm>
            <a:custGeom>
              <a:avLst/>
              <a:gdLst>
                <a:gd name="connsiteX0" fmla="*/ 2106507 w 4213014"/>
                <a:gd name="connsiteY0" fmla="*/ 0 h 2922999"/>
                <a:gd name="connsiteX1" fmla="*/ 4213014 w 4213014"/>
                <a:gd name="connsiteY1" fmla="*/ 2106507 h 2922999"/>
                <a:gd name="connsiteX2" fmla="*/ 4118310 w 4213014"/>
                <a:gd name="connsiteY2" fmla="*/ 2732918 h 2922999"/>
                <a:gd name="connsiteX3" fmla="*/ 4048739 w 4213014"/>
                <a:gd name="connsiteY3" fmla="*/ 2922999 h 2922999"/>
                <a:gd name="connsiteX4" fmla="*/ 164275 w 4213014"/>
                <a:gd name="connsiteY4" fmla="*/ 2922999 h 2922999"/>
                <a:gd name="connsiteX5" fmla="*/ 94705 w 4213014"/>
                <a:gd name="connsiteY5" fmla="*/ 2732918 h 2922999"/>
                <a:gd name="connsiteX6" fmla="*/ 0 w 4213014"/>
                <a:gd name="connsiteY6" fmla="*/ 2106507 h 2922999"/>
                <a:gd name="connsiteX7" fmla="*/ 2106507 w 4213014"/>
                <a:gd name="connsiteY7" fmla="*/ 0 h 292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3014" h="2922999">
                  <a:moveTo>
                    <a:pt x="2106507" y="0"/>
                  </a:moveTo>
                  <a:cubicBezTo>
                    <a:pt x="3269899" y="0"/>
                    <a:pt x="4213014" y="943115"/>
                    <a:pt x="4213014" y="2106507"/>
                  </a:cubicBezTo>
                  <a:cubicBezTo>
                    <a:pt x="4213014" y="2324643"/>
                    <a:pt x="4179858" y="2535035"/>
                    <a:pt x="4118310" y="2732918"/>
                  </a:cubicBezTo>
                  <a:lnTo>
                    <a:pt x="4048739" y="2922999"/>
                  </a:lnTo>
                  <a:lnTo>
                    <a:pt x="164275" y="2922999"/>
                  </a:lnTo>
                  <a:lnTo>
                    <a:pt x="94705" y="2732918"/>
                  </a:lnTo>
                  <a:cubicBezTo>
                    <a:pt x="33157" y="2535035"/>
                    <a:pt x="0" y="2324643"/>
                    <a:pt x="0" y="2106507"/>
                  </a:cubicBezTo>
                  <a:cubicBezTo>
                    <a:pt x="0" y="943115"/>
                    <a:pt x="943115" y="0"/>
                    <a:pt x="2106507" y="0"/>
                  </a:cubicBezTo>
                  <a:close/>
                </a:path>
              </a:pathLst>
            </a:custGeom>
            <a:solidFill>
              <a:srgbClr val="C60086">
                <a:alpha val="512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5" name="Oval 6">
              <a:extLst>
                <a:ext uri="{FF2B5EF4-FFF2-40B4-BE49-F238E27FC236}">
                  <a16:creationId xmlns:a16="http://schemas.microsoft.com/office/drawing/2014/main" id="{2F312F3B-7FAF-4361-885C-3358C9EBD32C}"/>
                </a:ext>
              </a:extLst>
            </p:cNvPr>
            <p:cNvSpPr/>
            <p:nvPr userDrawn="1"/>
          </p:nvSpPr>
          <p:spPr>
            <a:xfrm>
              <a:off x="6247519" y="2116361"/>
              <a:ext cx="4213014" cy="4213014"/>
            </a:xfrm>
            <a:prstGeom prst="ellipse">
              <a:avLst/>
            </a:prstGeom>
            <a:solidFill>
              <a:srgbClr val="AF0019">
                <a:alpha val="512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7">
              <a:extLst>
                <a:ext uri="{FF2B5EF4-FFF2-40B4-BE49-F238E27FC236}">
                  <a16:creationId xmlns:a16="http://schemas.microsoft.com/office/drawing/2014/main" id="{C5EB6D1C-F6C0-4C93-9D7B-E5334325DBD6}"/>
                </a:ext>
              </a:extLst>
            </p:cNvPr>
            <p:cNvSpPr/>
            <p:nvPr userDrawn="1"/>
          </p:nvSpPr>
          <p:spPr>
            <a:xfrm>
              <a:off x="3257094" y="528625"/>
              <a:ext cx="4213014" cy="4213014"/>
            </a:xfrm>
            <a:prstGeom prst="ellipse">
              <a:avLst/>
            </a:prstGeom>
            <a:solidFill>
              <a:srgbClr val="FFA700">
                <a:alpha val="24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a:extLst>
              <a:ext uri="{FF2B5EF4-FFF2-40B4-BE49-F238E27FC236}">
                <a16:creationId xmlns:a16="http://schemas.microsoft.com/office/drawing/2014/main" id="{65B8D442-74A8-47CA-A75C-B70FF425AE0B}"/>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5" name="Freihandform: Form 14">
              <a:extLst>
                <a:ext uri="{FF2B5EF4-FFF2-40B4-BE49-F238E27FC236}">
                  <a16:creationId xmlns:a16="http://schemas.microsoft.com/office/drawing/2014/main" id="{A5995ABD-38C4-4301-9A7A-D477E9B48C69}"/>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5A030E81-F8F5-4F94-8240-9707E686C112}"/>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13" name="Textplatzhalter 20">
            <a:extLst>
              <a:ext uri="{FF2B5EF4-FFF2-40B4-BE49-F238E27FC236}">
                <a16:creationId xmlns:a16="http://schemas.microsoft.com/office/drawing/2014/main" id="{5D3F7AF1-1C81-4839-AA39-81BFBA8DA738}"/>
              </a:ext>
            </a:extLst>
          </p:cNvPr>
          <p:cNvSpPr>
            <a:spLocks noGrp="1"/>
          </p:cNvSpPr>
          <p:nvPr>
            <p:ph type="body" sz="quarter" idx="11" hasCustomPrompt="1"/>
          </p:nvPr>
        </p:nvSpPr>
        <p:spPr>
          <a:xfrm>
            <a:off x="10285" y="268293"/>
            <a:ext cx="4176304" cy="6606001"/>
          </a:xfrm>
        </p:spPr>
        <p:txBody>
          <a:bodyPr rIns="180000" bIns="360000" anchor="ctr">
            <a:noAutofit/>
          </a:bodyPr>
          <a:lstStyle>
            <a:lvl1pPr algn="r">
              <a:lnSpc>
                <a:spcPct val="100000"/>
              </a:lnSpc>
              <a:spcBef>
                <a:spcPts val="0"/>
              </a:spcBef>
              <a:defRPr sz="20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a:t>
            </a:r>
          </a:p>
        </p:txBody>
      </p:sp>
      <p:sp>
        <p:nvSpPr>
          <p:cNvPr id="12" name="Textplatzhalter 20">
            <a:extLst>
              <a:ext uri="{FF2B5EF4-FFF2-40B4-BE49-F238E27FC236}">
                <a16:creationId xmlns:a16="http://schemas.microsoft.com/office/drawing/2014/main" id="{5FC189B2-94FA-7E4B-8550-613EE67150EC}"/>
              </a:ext>
            </a:extLst>
          </p:cNvPr>
          <p:cNvSpPr>
            <a:spLocks noGrp="1"/>
          </p:cNvSpPr>
          <p:nvPr>
            <p:ph type="body" sz="quarter" idx="10"/>
          </p:nvPr>
        </p:nvSpPr>
        <p:spPr>
          <a:xfrm>
            <a:off x="4196873" y="268293"/>
            <a:ext cx="7984842" cy="6606001"/>
          </a:xfrm>
        </p:spPr>
        <p:txBody>
          <a:bodyPr vert="horz" lIns="0" tIns="108000" rIns="1800000" bIns="360000" rtlCol="0" anchor="ctr" anchorCtr="0">
            <a:noAutofit/>
          </a:bodyPr>
          <a:lstStyle>
            <a:lvl1pPr>
              <a:lnSpc>
                <a:spcPct val="100000"/>
              </a:lnSpc>
              <a:spcBef>
                <a:spcPts val="0"/>
              </a:spcBef>
              <a:defRPr lang="de-DE" sz="2800" dirty="0">
                <a:solidFill>
                  <a:schemeClr val="bg1"/>
                </a:solidFill>
              </a:defRPr>
            </a:lvl1pPr>
            <a:lvl2pPr>
              <a:lnSpc>
                <a:spcPct val="100000"/>
              </a:lnSpc>
              <a:spcBef>
                <a:spcPts val="0"/>
              </a:spcBef>
              <a:defRPr lang="de-DE" sz="1500" i="1" dirty="0">
                <a:solidFill>
                  <a:schemeClr val="bg1"/>
                </a:solidFill>
                <a:latin typeface="+mj-lt"/>
              </a:defRPr>
            </a:lvl2pPr>
            <a:lvl3pPr marL="0" indent="0">
              <a:lnSpc>
                <a:spcPct val="120000"/>
              </a:lnSpc>
              <a:spcBef>
                <a:spcPts val="0"/>
              </a:spcBef>
              <a:buFontTx/>
              <a:buNone/>
              <a:defRPr lang="de-DE" sz="1500" dirty="0">
                <a:solidFill>
                  <a:schemeClr val="bg1"/>
                </a:solidFill>
              </a:defRPr>
            </a:lvl3pPr>
            <a:lvl4pPr marL="179388" indent="-179388">
              <a:lnSpc>
                <a:spcPct val="120000"/>
              </a:lnSpc>
              <a:spcBef>
                <a:spcPts val="0"/>
              </a:spcBef>
              <a:buFont typeface="Roboto Thin" panose="02000000000000000000" pitchFamily="2" charset="0"/>
              <a:buChar char="»"/>
              <a:defRPr lang="de-DE" sz="1500" i="0" dirty="0">
                <a:solidFill>
                  <a:schemeClr val="bg1"/>
                </a:solidFill>
                <a:latin typeface="+mn-lt"/>
              </a:defRPr>
            </a:lvl4pPr>
            <a:lvl5pPr marL="0" indent="0">
              <a:lnSpc>
                <a:spcPct val="120000"/>
              </a:lnSpc>
              <a:spcBef>
                <a:spcPts val="0"/>
              </a:spcBef>
              <a:buNone/>
              <a:defRPr lang="de-DE" sz="1200" i="1" kern="1200" dirty="0">
                <a:solidFill>
                  <a:schemeClr val="bg1"/>
                </a:solidFill>
                <a:latin typeface="+mj-lt"/>
                <a:ea typeface="+mn-ea"/>
                <a:cs typeface="+mn-cs"/>
              </a:defRPr>
            </a:lvl5pPr>
            <a:lvl6pPr marL="0" indent="0">
              <a:lnSpc>
                <a:spcPct val="120000"/>
              </a:lnSpc>
              <a:spcBef>
                <a:spcPts val="0"/>
              </a:spcBef>
              <a:buFontTx/>
              <a:buNone/>
              <a:defRPr lang="de-DE" sz="1200" kern="1200" dirty="0">
                <a:solidFill>
                  <a:schemeClr val="bg1"/>
                </a:solidFill>
                <a:latin typeface="+mn-lt"/>
                <a:ea typeface="+mn-ea"/>
                <a:cs typeface="+mn-cs"/>
              </a:defRPr>
            </a:lvl6pPr>
            <a:lvl7pPr marL="179388" indent="-179388">
              <a:lnSpc>
                <a:spcPct val="120000"/>
              </a:lnSpc>
              <a:spcBef>
                <a:spcPts val="0"/>
              </a:spcBef>
              <a:buFont typeface="Roboto Thin" panose="02000000000000000000" pitchFamily="2" charset="0"/>
              <a:buChar char="»"/>
              <a:defRPr lang="de-DE" sz="1200" kern="1200" dirty="0">
                <a:solidFill>
                  <a:schemeClr val="bg1"/>
                </a:solidFill>
                <a:latin typeface="+mn-lt"/>
                <a:ea typeface="+mn-ea"/>
                <a:cs typeface="+mn-cs"/>
              </a:defRPr>
            </a:lvl7pPr>
            <a:lvl8pPr marL="0" indent="0">
              <a:lnSpc>
                <a:spcPct val="120000"/>
              </a:lnSpc>
              <a:spcBef>
                <a:spcPts val="0"/>
              </a:spcBef>
              <a:buNone/>
              <a:defRPr lang="de-DE" sz="1000" i="1" dirty="0">
                <a:solidFill>
                  <a:schemeClr val="bg1"/>
                </a:solidFill>
                <a:latin typeface="+mj-lt"/>
              </a:defRPr>
            </a:lvl8pPr>
            <a:lvl9pPr marL="0" indent="0">
              <a:lnSpc>
                <a:spcPct val="120000"/>
              </a:lnSpc>
              <a:spcBef>
                <a:spcPts val="0"/>
              </a:spcBef>
              <a:buNone/>
              <a:defRPr lang="de-DE" sz="1000" dirty="0">
                <a:solidFill>
                  <a:schemeClr val="bg1"/>
                </a:solidFill>
              </a:defRPr>
            </a:lvl9pPr>
          </a:lstStyle>
          <a:p>
            <a:pPr lvl="0"/>
            <a:r>
              <a:rPr lang="de-DE" dirty="0"/>
              <a:t>Mastertextformat bearbeiten</a:t>
            </a:r>
          </a:p>
          <a:p>
            <a:pPr lvl="1"/>
            <a:r>
              <a:rPr lang="de-DE" dirty="0"/>
              <a:t>Zweite Ebene </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178418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 Holland - BI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4768AF3D-FEAC-441D-B6C8-33E805C00259}"/>
              </a:ext>
            </a:extLst>
          </p:cNvPr>
          <p:cNvSpPr/>
          <p:nvPr userDrawn="1"/>
        </p:nvSpPr>
        <p:spPr>
          <a:xfrm flipV="1">
            <a:off x="0" y="251996"/>
            <a:ext cx="12191999" cy="6606001"/>
          </a:xfrm>
          <a:prstGeom prst="rect">
            <a:avLst/>
          </a:prstGeom>
          <a:gradFill>
            <a:gsLst>
              <a:gs pos="0">
                <a:schemeClr val="accent6"/>
              </a:gs>
              <a:gs pos="33000">
                <a:schemeClr val="accent4"/>
              </a:gs>
              <a:gs pos="66000">
                <a:schemeClr val="accent1"/>
              </a:gs>
              <a:gs pos="100000">
                <a:schemeClr val="accent3"/>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Textplatzhalter 20">
            <a:extLst>
              <a:ext uri="{FF2B5EF4-FFF2-40B4-BE49-F238E27FC236}">
                <a16:creationId xmlns:a16="http://schemas.microsoft.com/office/drawing/2014/main" id="{26F927AA-9ED3-4AA5-AF26-2CF3EA7EF4B7}"/>
              </a:ext>
            </a:extLst>
          </p:cNvPr>
          <p:cNvSpPr>
            <a:spLocks noGrp="1"/>
          </p:cNvSpPr>
          <p:nvPr userDrawn="1">
            <p:ph type="body" sz="quarter" idx="11" hasCustomPrompt="1"/>
          </p:nvPr>
        </p:nvSpPr>
        <p:spPr>
          <a:xfrm>
            <a:off x="0" y="1472262"/>
            <a:ext cx="6095999" cy="1118047"/>
          </a:xfrm>
        </p:spPr>
        <p:txBody>
          <a:bodyPr lIns="432000" tIns="108000" rIns="360000" anchor="ctr">
            <a:noAutofit/>
          </a:bodyPr>
          <a:lstStyle>
            <a:lvl1pPr algn="l">
              <a:lnSpc>
                <a:spcPct val="100000"/>
              </a:lnSpc>
              <a:spcBef>
                <a:spcPts val="0"/>
              </a:spcBef>
              <a:defRPr sz="8000" b="0" i="1">
                <a:solidFill>
                  <a:schemeClr val="bg1"/>
                </a:solidFill>
                <a:latin typeface="+mn-lt"/>
              </a:defRPr>
            </a:lvl1pPr>
            <a:lvl2pPr algn="l">
              <a:lnSpc>
                <a:spcPct val="100000"/>
              </a:lnSpc>
              <a:spcBef>
                <a:spcPts val="0"/>
              </a:spcBef>
              <a:defRPr sz="1600" b="0" i="1">
                <a:solidFill>
                  <a:schemeClr val="bg1"/>
                </a:solidFill>
                <a:latin typeface="+mj-lt"/>
              </a:defRPr>
            </a:lvl2pPr>
            <a:lvl3pPr algn="ctr">
              <a:defRPr sz="1600">
                <a:solidFill>
                  <a:schemeClr val="bg1"/>
                </a:solidFill>
                <a:latin typeface="+mn-lt"/>
              </a:defRPr>
            </a:lvl3pPr>
            <a:lvl4pPr algn="ctr">
              <a:defRPr sz="1600">
                <a:solidFill>
                  <a:schemeClr val="bg1"/>
                </a:solidFill>
                <a:latin typeface="+mn-lt"/>
              </a:defRPr>
            </a:lvl4pPr>
            <a:lvl5pPr algn="ctr">
              <a:defRPr sz="1600">
                <a:solidFill>
                  <a:schemeClr val="bg1"/>
                </a:solidFill>
                <a:latin typeface="+mn-lt"/>
              </a:defRPr>
            </a:lvl5pPr>
          </a:lstStyle>
          <a:p>
            <a:pPr lvl="0"/>
            <a:r>
              <a:rPr lang="de-DE" dirty="0"/>
              <a:t>00.0</a:t>
            </a:r>
          </a:p>
        </p:txBody>
      </p:sp>
      <p:sp>
        <p:nvSpPr>
          <p:cNvPr id="11" name="Bildplatzhalter 10">
            <a:extLst>
              <a:ext uri="{FF2B5EF4-FFF2-40B4-BE49-F238E27FC236}">
                <a16:creationId xmlns:a16="http://schemas.microsoft.com/office/drawing/2014/main" id="{65C4C2EB-918E-4552-990D-FE6261D47A9E}"/>
              </a:ext>
            </a:extLst>
          </p:cNvPr>
          <p:cNvSpPr>
            <a:spLocks noGrp="1"/>
          </p:cNvSpPr>
          <p:nvPr userDrawn="1">
            <p:ph type="pic" sz="quarter" idx="12" hasCustomPrompt="1"/>
          </p:nvPr>
        </p:nvSpPr>
        <p:spPr>
          <a:xfrm>
            <a:off x="6105526" y="252001"/>
            <a:ext cx="6095999" cy="6606000"/>
          </a:xfrm>
          <a:custGeom>
            <a:avLst/>
            <a:gdLst>
              <a:gd name="connsiteX0" fmla="*/ 175576 w 6095999"/>
              <a:gd name="connsiteY0" fmla="*/ 0 h 6606000"/>
              <a:gd name="connsiteX1" fmla="*/ 6095999 w 6095999"/>
              <a:gd name="connsiteY1" fmla="*/ 0 h 6606000"/>
              <a:gd name="connsiteX2" fmla="*/ 6095999 w 6095999"/>
              <a:gd name="connsiteY2" fmla="*/ 6606000 h 6606000"/>
              <a:gd name="connsiteX3" fmla="*/ 0 w 6095999"/>
              <a:gd name="connsiteY3" fmla="*/ 6606000 h 6606000"/>
              <a:gd name="connsiteX4" fmla="*/ 0 w 6095999"/>
              <a:gd name="connsiteY4" fmla="*/ 179186 h 6606000"/>
              <a:gd name="connsiteX5" fmla="*/ 65728 w 6095999"/>
              <a:gd name="connsiteY5" fmla="*/ 165795 h 6606000"/>
              <a:gd name="connsiteX6" fmla="*/ 175616 w 6095999"/>
              <a:gd name="connsiteY6" fmla="*/ 397 h 66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606000">
                <a:moveTo>
                  <a:pt x="175576" y="0"/>
                </a:moveTo>
                <a:lnTo>
                  <a:pt x="6095999" y="0"/>
                </a:lnTo>
                <a:lnTo>
                  <a:pt x="6095999" y="6606000"/>
                </a:lnTo>
                <a:lnTo>
                  <a:pt x="0" y="6606000"/>
                </a:lnTo>
                <a:lnTo>
                  <a:pt x="0" y="179186"/>
                </a:lnTo>
                <a:lnTo>
                  <a:pt x="65728" y="165795"/>
                </a:lnTo>
                <a:cubicBezTo>
                  <a:pt x="130130" y="138378"/>
                  <a:pt x="175616" y="74305"/>
                  <a:pt x="175616" y="397"/>
                </a:cubicBezTo>
                <a:close/>
              </a:path>
            </a:pathLst>
          </a:custGeom>
          <a:solidFill>
            <a:schemeClr val="bg1">
              <a:lumMod val="85000"/>
            </a:schemeClr>
          </a:solidFill>
        </p:spPr>
        <p:txBody>
          <a:bodyPr wrap="square" anchor="ctr">
            <a:noAutofit/>
          </a:bodyPr>
          <a:lstStyle>
            <a:lvl1pPr algn="ctr">
              <a:defRPr sz="2200" b="0">
                <a:latin typeface="+mn-lt"/>
              </a:defRPr>
            </a:lvl1pPr>
          </a:lstStyle>
          <a:p>
            <a:r>
              <a:rPr lang="de-DE" dirty="0"/>
              <a:t>BILD</a:t>
            </a:r>
          </a:p>
          <a:p>
            <a:endParaRPr lang="de-DE" dirty="0"/>
          </a:p>
          <a:p>
            <a:endParaRPr lang="de-DE" dirty="0"/>
          </a:p>
          <a:p>
            <a:endParaRPr lang="de-DE" dirty="0"/>
          </a:p>
        </p:txBody>
      </p:sp>
      <p:grpSp>
        <p:nvGrpSpPr>
          <p:cNvPr id="13" name="Gruppieren 12">
            <a:extLst>
              <a:ext uri="{FF2B5EF4-FFF2-40B4-BE49-F238E27FC236}">
                <a16:creationId xmlns:a16="http://schemas.microsoft.com/office/drawing/2014/main" id="{86021C4B-1725-49CA-9D68-4D6286800CEB}"/>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14" name="Freihandform: Form 13">
              <a:extLst>
                <a:ext uri="{FF2B5EF4-FFF2-40B4-BE49-F238E27FC236}">
                  <a16:creationId xmlns:a16="http://schemas.microsoft.com/office/drawing/2014/main" id="{6B5067B9-1367-41B5-A3BD-B950FF167957}"/>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361D98F7-B490-4C10-A0F0-E865DC971DE7}"/>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9" name="Textplatzhalter 20">
            <a:extLst>
              <a:ext uri="{FF2B5EF4-FFF2-40B4-BE49-F238E27FC236}">
                <a16:creationId xmlns:a16="http://schemas.microsoft.com/office/drawing/2014/main" id="{41D5A3C4-719F-48B6-B043-615D77DDFB08}"/>
              </a:ext>
            </a:extLst>
          </p:cNvPr>
          <p:cNvSpPr>
            <a:spLocks noGrp="1"/>
          </p:cNvSpPr>
          <p:nvPr>
            <p:ph type="body" sz="quarter" idx="10"/>
          </p:nvPr>
        </p:nvSpPr>
        <p:spPr>
          <a:xfrm>
            <a:off x="2" y="2538075"/>
            <a:ext cx="6095998" cy="3139198"/>
          </a:xfrm>
        </p:spPr>
        <p:txBody>
          <a:bodyPr vert="horz" lIns="468000" tIns="108000" rIns="360000" bIns="360000" rtlCol="0" anchor="t" anchorCtr="0">
            <a:spAutoFit/>
          </a:bodyPr>
          <a:lstStyle>
            <a:lvl1pPr>
              <a:lnSpc>
                <a:spcPct val="100000"/>
              </a:lnSpc>
              <a:defRPr lang="de-DE" sz="2800" dirty="0" smtClean="0">
                <a:solidFill>
                  <a:schemeClr val="bg1"/>
                </a:solidFill>
              </a:defRPr>
            </a:lvl1pPr>
            <a:lvl2pPr>
              <a:lnSpc>
                <a:spcPct val="100000"/>
              </a:lnSpc>
              <a:defRPr lang="de-DE" sz="1500" i="1" dirty="0" smtClean="0">
                <a:solidFill>
                  <a:schemeClr val="bg1"/>
                </a:solidFill>
                <a:latin typeface="+mj-lt"/>
              </a:defRPr>
            </a:lvl2pPr>
            <a:lvl3pPr>
              <a:defRPr lang="de-DE" sz="1500" dirty="0" smtClean="0">
                <a:solidFill>
                  <a:schemeClr val="bg1"/>
                </a:solidFill>
              </a:defRPr>
            </a:lvl3pPr>
            <a:lvl4pPr>
              <a:defRPr lang="de-DE" i="0" dirty="0" smtClean="0">
                <a:solidFill>
                  <a:schemeClr val="bg1"/>
                </a:solidFill>
                <a:latin typeface="+mn-lt"/>
              </a:defRPr>
            </a:lvl4pPr>
            <a:lvl5pPr>
              <a:defRPr lang="de-DE" sz="1200" i="1" dirty="0" smtClean="0">
                <a:solidFill>
                  <a:schemeClr val="bg1"/>
                </a:solidFill>
                <a:latin typeface="+mj-lt"/>
              </a:defRPr>
            </a:lvl5pPr>
            <a:lvl6pPr>
              <a:defRPr lang="de-DE" sz="1200" dirty="0" smtClean="0">
                <a:solidFill>
                  <a:schemeClr val="bg1"/>
                </a:solidFill>
              </a:defRPr>
            </a:lvl6pPr>
            <a:lvl7pPr>
              <a:defRPr lang="de-DE" dirty="0" smtClean="0">
                <a:solidFill>
                  <a:schemeClr val="bg1"/>
                </a:solidFill>
                <a:latin typeface="+mn-lt"/>
              </a:defRPr>
            </a:lvl7pPr>
            <a:lvl8pPr>
              <a:defRPr lang="de-DE" sz="1000" i="1" dirty="0" smtClean="0">
                <a:solidFill>
                  <a:schemeClr val="bg1"/>
                </a:solidFill>
                <a:latin typeface="+mj-lt"/>
              </a:defRPr>
            </a:lvl8pPr>
            <a:lvl9pPr>
              <a:defRPr lang="de-DE" sz="1000" dirty="0">
                <a:solidFill>
                  <a:schemeClr val="bg1"/>
                </a:solidFill>
              </a:defRPr>
            </a:lvl9pPr>
          </a:lstStyle>
          <a:p>
            <a:pPr lvl="0"/>
            <a:r>
              <a:rPr lang="de-DE" dirty="0"/>
              <a:t>Mastertextformat bearbeiten</a:t>
            </a:r>
          </a:p>
          <a:p>
            <a:pPr lvl="1">
              <a:spcBef>
                <a:spcPts val="0"/>
              </a:spcBef>
            </a:pPr>
            <a:r>
              <a:rPr lang="de-DE" dirty="0"/>
              <a:t>Zweite Ebene </a:t>
            </a:r>
          </a:p>
          <a:p>
            <a:pPr marL="0" lvl="2" indent="0">
              <a:lnSpc>
                <a:spcPct val="120000"/>
              </a:lnSpc>
              <a:spcBef>
                <a:spcPts val="0"/>
              </a:spcBef>
              <a:buFontTx/>
              <a:buNone/>
            </a:pPr>
            <a:r>
              <a:rPr lang="de-DE" dirty="0"/>
              <a:t>Dritte Ebene</a:t>
            </a:r>
          </a:p>
          <a:p>
            <a:pPr marL="179388" lvl="3" indent="-179388">
              <a:lnSpc>
                <a:spcPct val="120000"/>
              </a:lnSpc>
              <a:spcBef>
                <a:spcPts val="0"/>
              </a:spcBef>
              <a:buFont typeface="Roboto Thin" panose="02000000000000000000" pitchFamily="2" charset="0"/>
              <a:buChar char="»"/>
            </a:pPr>
            <a:r>
              <a:rPr lang="de-DE" dirty="0"/>
              <a:t>Vierte Ebene</a:t>
            </a:r>
          </a:p>
          <a:p>
            <a:pPr marL="0" lvl="4" indent="0">
              <a:lnSpc>
                <a:spcPct val="120000"/>
              </a:lnSpc>
              <a:spcBef>
                <a:spcPts val="0"/>
              </a:spcBef>
              <a:buNone/>
            </a:pPr>
            <a:r>
              <a:rPr lang="de-DE" dirty="0"/>
              <a:t>Fünfte Ebene</a:t>
            </a:r>
          </a:p>
          <a:p>
            <a:pPr lvl="5">
              <a:lnSpc>
                <a:spcPct val="120000"/>
              </a:lnSpc>
              <a:spcBef>
                <a:spcPts val="0"/>
              </a:spcBef>
              <a:buFontTx/>
            </a:pPr>
            <a:r>
              <a:rPr lang="de-DE" dirty="0"/>
              <a:t>Sechste Ebene</a:t>
            </a:r>
          </a:p>
          <a:p>
            <a:pPr marL="179388" lvl="6" indent="-179388">
              <a:lnSpc>
                <a:spcPct val="120000"/>
              </a:lnSpc>
              <a:spcBef>
                <a:spcPts val="0"/>
              </a:spcBef>
              <a:buFont typeface="Roboto Thin" panose="02000000000000000000" pitchFamily="2" charset="0"/>
              <a:buChar char="»"/>
            </a:pPr>
            <a:r>
              <a:rPr lang="de-DE" dirty="0"/>
              <a:t>Siebte Ebene</a:t>
            </a:r>
          </a:p>
          <a:p>
            <a:pPr marL="0" lvl="7" indent="0">
              <a:lnSpc>
                <a:spcPct val="120000"/>
              </a:lnSpc>
              <a:spcBef>
                <a:spcPts val="0"/>
              </a:spcBef>
              <a:buNone/>
            </a:pPr>
            <a:r>
              <a:rPr lang="de-DE" dirty="0"/>
              <a:t>Achte Ebene</a:t>
            </a:r>
          </a:p>
          <a:p>
            <a:pPr marL="0" lvl="8" indent="0">
              <a:lnSpc>
                <a:spcPct val="120000"/>
              </a:lnSpc>
              <a:spcBef>
                <a:spcPts val="0"/>
              </a:spcBef>
              <a:buNone/>
            </a:pPr>
            <a:r>
              <a:rPr lang="de-DE" dirty="0"/>
              <a:t>Neunte Ebene</a:t>
            </a:r>
          </a:p>
        </p:txBody>
      </p:sp>
    </p:spTree>
    <p:extLst>
      <p:ext uri="{BB962C8B-B14F-4D97-AF65-F5344CB8AC3E}">
        <p14:creationId xmlns:p14="http://schemas.microsoft.com/office/powerpoint/2010/main" val="14195985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09624C7B-EE83-4DCF-AB89-9781320ADD69}"/>
              </a:ext>
            </a:extLst>
          </p:cNvPr>
          <p:cNvSpPr/>
          <p:nvPr userDrawn="1"/>
        </p:nvSpPr>
        <p:spPr>
          <a:xfrm>
            <a:off x="0" y="252001"/>
            <a:ext cx="12191999" cy="180000"/>
          </a:xfrm>
          <a:prstGeom prst="rect">
            <a:avLst/>
          </a:prstGeom>
          <a:gradFill>
            <a:gsLst>
              <a:gs pos="0">
                <a:schemeClr val="accent6"/>
              </a:gs>
              <a:gs pos="33000">
                <a:schemeClr val="accent4"/>
              </a:gs>
              <a:gs pos="66000">
                <a:schemeClr val="accent1"/>
              </a:gs>
              <a:gs pos="100000">
                <a:schemeClr val="accent3"/>
              </a:gs>
            </a:gsLst>
            <a:lin ang="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9D829B5-845A-584D-A269-1FDCA9C1F6C8}"/>
              </a:ext>
            </a:extLst>
          </p:cNvPr>
          <p:cNvSpPr>
            <a:spLocks noGrp="1"/>
          </p:cNvSpPr>
          <p:nvPr>
            <p:ph type="title"/>
          </p:nvPr>
        </p:nvSpPr>
        <p:spPr>
          <a:xfrm>
            <a:off x="376136" y="741544"/>
            <a:ext cx="11439728" cy="480131"/>
          </a:xfrm>
          <a:prstGeom prst="rect">
            <a:avLst/>
          </a:prstGeom>
        </p:spPr>
        <p:txBody>
          <a:bodyPr vert="horz" lIns="0" tIns="36000" rIns="0" bIns="36000" rtlCol="0" anchor="ctr">
            <a:noAutofit/>
          </a:bodyPr>
          <a:lstStyle/>
          <a:p>
            <a:r>
              <a:rPr lang="de-DE" dirty="0"/>
              <a:t>Mastertitelformat bearbeiten</a:t>
            </a:r>
          </a:p>
        </p:txBody>
      </p:sp>
      <p:sp>
        <p:nvSpPr>
          <p:cNvPr id="3" name="Textplatzhalter 2">
            <a:extLst>
              <a:ext uri="{FF2B5EF4-FFF2-40B4-BE49-F238E27FC236}">
                <a16:creationId xmlns:a16="http://schemas.microsoft.com/office/drawing/2014/main" id="{7A611EF5-FED6-4F48-8147-2CFFB3F6707C}"/>
              </a:ext>
            </a:extLst>
          </p:cNvPr>
          <p:cNvSpPr>
            <a:spLocks noGrp="1"/>
          </p:cNvSpPr>
          <p:nvPr>
            <p:ph type="body" idx="1"/>
          </p:nvPr>
        </p:nvSpPr>
        <p:spPr>
          <a:xfrm>
            <a:off x="376136" y="1440000"/>
            <a:ext cx="11439728" cy="5044646"/>
          </a:xfrm>
          <a:prstGeom prst="rect">
            <a:avLst/>
          </a:prstGeom>
        </p:spPr>
        <p:txBody>
          <a:bodyPr vert="horz" lIns="0" tIns="36000" rIns="0" bIns="3600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grpSp>
        <p:nvGrpSpPr>
          <p:cNvPr id="26" name="Gruppieren 25">
            <a:extLst>
              <a:ext uri="{FF2B5EF4-FFF2-40B4-BE49-F238E27FC236}">
                <a16:creationId xmlns:a16="http://schemas.microsoft.com/office/drawing/2014/main" id="{277F8152-D03E-45DD-859E-D70B9891F5DE}"/>
              </a:ext>
            </a:extLst>
          </p:cNvPr>
          <p:cNvGrpSpPr/>
          <p:nvPr userDrawn="1"/>
        </p:nvGrpSpPr>
        <p:grpSpPr>
          <a:xfrm>
            <a:off x="5921142" y="72001"/>
            <a:ext cx="360000" cy="360000"/>
            <a:chOff x="13206993" y="2081791"/>
            <a:chExt cx="1802734" cy="1763799"/>
          </a:xfrm>
          <a:effectLst>
            <a:outerShdw blurRad="63500" sx="103000" sy="103000" algn="ctr" rotWithShape="0">
              <a:prstClr val="black">
                <a:alpha val="30000"/>
              </a:prstClr>
            </a:outerShdw>
          </a:effectLst>
        </p:grpSpPr>
        <p:sp>
          <p:nvSpPr>
            <p:cNvPr id="27" name="Freihandform: Form 26">
              <a:extLst>
                <a:ext uri="{FF2B5EF4-FFF2-40B4-BE49-F238E27FC236}">
                  <a16:creationId xmlns:a16="http://schemas.microsoft.com/office/drawing/2014/main" id="{68531ED8-00F6-43CE-8BC7-BBC0B39DDB2B}"/>
                </a:ext>
              </a:extLst>
            </p:cNvPr>
            <p:cNvSpPr/>
            <p:nvPr/>
          </p:nvSpPr>
          <p:spPr>
            <a:xfrm>
              <a:off x="13206993" y="2081791"/>
              <a:ext cx="1802734" cy="1763799"/>
            </a:xfrm>
            <a:custGeom>
              <a:avLst/>
              <a:gdLst>
                <a:gd name="connsiteX0" fmla="*/ 1802735 w 1802734"/>
                <a:gd name="connsiteY0" fmla="*/ 883846 h 1763799"/>
                <a:gd name="connsiteX1" fmla="*/ 899421 w 1802734"/>
                <a:gd name="connsiteY1" fmla="*/ 0 h 1763799"/>
                <a:gd name="connsiteX2" fmla="*/ 0 w 1802734"/>
                <a:gd name="connsiteY2" fmla="*/ 883846 h 1763799"/>
                <a:gd name="connsiteX3" fmla="*/ 903314 w 1802734"/>
                <a:gd name="connsiteY3" fmla="*/ 1763799 h 1763799"/>
                <a:gd name="connsiteX4" fmla="*/ 1802735 w 1802734"/>
                <a:gd name="connsiteY4" fmla="*/ 883846 h 176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734" h="1763799">
                  <a:moveTo>
                    <a:pt x="1802735" y="883846"/>
                  </a:moveTo>
                  <a:cubicBezTo>
                    <a:pt x="1802735" y="397147"/>
                    <a:pt x="1397801" y="0"/>
                    <a:pt x="899421" y="0"/>
                  </a:cubicBezTo>
                  <a:cubicBezTo>
                    <a:pt x="404934" y="0"/>
                    <a:pt x="0" y="397147"/>
                    <a:pt x="0" y="883846"/>
                  </a:cubicBezTo>
                  <a:cubicBezTo>
                    <a:pt x="0" y="1370546"/>
                    <a:pt x="404934" y="1763799"/>
                    <a:pt x="903314" y="1763799"/>
                  </a:cubicBezTo>
                  <a:cubicBezTo>
                    <a:pt x="1397801" y="1763799"/>
                    <a:pt x="1802735" y="1366652"/>
                    <a:pt x="1802735" y="883846"/>
                  </a:cubicBezTo>
                </a:path>
              </a:pathLst>
            </a:custGeom>
            <a:solidFill>
              <a:schemeClr val="accent1"/>
            </a:solidFill>
            <a:ln w="38862"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5E86C126-03A2-4231-9642-3EBAD0975499}"/>
                </a:ext>
              </a:extLst>
            </p:cNvPr>
            <p:cNvSpPr/>
            <p:nvPr/>
          </p:nvSpPr>
          <p:spPr>
            <a:xfrm>
              <a:off x="13849436" y="2490619"/>
              <a:ext cx="518465" cy="977292"/>
            </a:xfrm>
            <a:custGeom>
              <a:avLst/>
              <a:gdLst>
                <a:gd name="connsiteX0" fmla="*/ 237509 w 518465"/>
                <a:gd name="connsiteY0" fmla="*/ 950037 h 977292"/>
                <a:gd name="connsiteX1" fmla="*/ 0 w 518465"/>
                <a:gd name="connsiteY1" fmla="*/ 977293 h 977292"/>
                <a:gd name="connsiteX2" fmla="*/ 0 w 518465"/>
                <a:gd name="connsiteY2" fmla="*/ 739783 h 977292"/>
                <a:gd name="connsiteX3" fmla="*/ 206361 w 518465"/>
                <a:gd name="connsiteY3" fmla="*/ 510061 h 977292"/>
                <a:gd name="connsiteX4" fmla="*/ 42829 w 518465"/>
                <a:gd name="connsiteY4" fmla="*/ 510061 h 977292"/>
                <a:gd name="connsiteX5" fmla="*/ 42829 w 518465"/>
                <a:gd name="connsiteY5" fmla="*/ 0 h 977292"/>
                <a:gd name="connsiteX6" fmla="*/ 517848 w 518465"/>
                <a:gd name="connsiteY6" fmla="*/ 0 h 977292"/>
                <a:gd name="connsiteX7" fmla="*/ 517848 w 518465"/>
                <a:gd name="connsiteY7" fmla="*/ 548997 h 977292"/>
                <a:gd name="connsiteX8" fmla="*/ 237509 w 518465"/>
                <a:gd name="connsiteY8" fmla="*/ 950037 h 97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65" h="977292">
                  <a:moveTo>
                    <a:pt x="237509" y="950037"/>
                  </a:moveTo>
                  <a:cubicBezTo>
                    <a:pt x="128489" y="977293"/>
                    <a:pt x="0" y="977293"/>
                    <a:pt x="0" y="977293"/>
                  </a:cubicBezTo>
                  <a:lnTo>
                    <a:pt x="0" y="739783"/>
                  </a:lnTo>
                  <a:cubicBezTo>
                    <a:pt x="0" y="739783"/>
                    <a:pt x="233616" y="802081"/>
                    <a:pt x="206361" y="510061"/>
                  </a:cubicBezTo>
                  <a:lnTo>
                    <a:pt x="42829" y="510061"/>
                  </a:lnTo>
                  <a:lnTo>
                    <a:pt x="42829" y="0"/>
                  </a:lnTo>
                  <a:lnTo>
                    <a:pt x="517848" y="0"/>
                  </a:lnTo>
                  <a:lnTo>
                    <a:pt x="517848" y="548997"/>
                  </a:lnTo>
                  <a:cubicBezTo>
                    <a:pt x="517848" y="591827"/>
                    <a:pt x="545103" y="879953"/>
                    <a:pt x="237509" y="950037"/>
                  </a:cubicBezTo>
                </a:path>
              </a:pathLst>
            </a:custGeom>
            <a:solidFill>
              <a:srgbClr val="FFFFFF"/>
            </a:solidFill>
            <a:ln w="38862" cap="flat">
              <a:noFill/>
              <a:prstDash val="solid"/>
              <a:miter/>
            </a:ln>
          </p:spPr>
          <p:txBody>
            <a:bodyPr rtlCol="0" anchor="ctr"/>
            <a:lstStyle/>
            <a:p>
              <a:endParaRPr lang="de-DE"/>
            </a:p>
          </p:txBody>
        </p:sp>
      </p:grpSp>
      <p:sp>
        <p:nvSpPr>
          <p:cNvPr id="11" name="Datumsplatzhalter 3">
            <a:extLst>
              <a:ext uri="{FF2B5EF4-FFF2-40B4-BE49-F238E27FC236}">
                <a16:creationId xmlns:a16="http://schemas.microsoft.com/office/drawing/2014/main" id="{957473CE-DB8F-47FB-9FAD-4A135E586BBF}"/>
              </a:ext>
            </a:extLst>
          </p:cNvPr>
          <p:cNvSpPr>
            <a:spLocks noGrp="1"/>
          </p:cNvSpPr>
          <p:nvPr>
            <p:ph type="dt" sz="half" idx="2"/>
          </p:nvPr>
        </p:nvSpPr>
        <p:spPr>
          <a:xfrm>
            <a:off x="9092485" y="6484646"/>
            <a:ext cx="2331076" cy="365125"/>
          </a:xfrm>
          <a:prstGeom prst="rect">
            <a:avLst/>
          </a:prstGeom>
        </p:spPr>
        <p:txBody>
          <a:bodyPr tIns="72000" bIns="36000"/>
          <a:lstStyle>
            <a:lvl1pPr algn="r">
              <a:defRPr sz="1200">
                <a:solidFill>
                  <a:schemeClr val="tx1">
                    <a:lumMod val="50000"/>
                    <a:lumOff val="50000"/>
                  </a:schemeClr>
                </a:solidFill>
                <a:latin typeface="+mn-lt"/>
              </a:defRPr>
            </a:lvl1pPr>
          </a:lstStyle>
          <a:p>
            <a:fld id="{A3F140F9-938E-4A47-A2D6-13FB851C91AF}" type="datetimeFigureOut">
              <a:rPr lang="de-DE" smtClean="0"/>
              <a:pPr/>
              <a:t>12.04.23</a:t>
            </a:fld>
            <a:endParaRPr lang="de-DE" dirty="0"/>
          </a:p>
        </p:txBody>
      </p:sp>
      <p:sp>
        <p:nvSpPr>
          <p:cNvPr id="12" name="Fußzeilenplatzhalter 4">
            <a:extLst>
              <a:ext uri="{FF2B5EF4-FFF2-40B4-BE49-F238E27FC236}">
                <a16:creationId xmlns:a16="http://schemas.microsoft.com/office/drawing/2014/main" id="{23E7F255-08D5-4A8E-8DF8-88A7707D580A}"/>
              </a:ext>
            </a:extLst>
          </p:cNvPr>
          <p:cNvSpPr>
            <a:spLocks noGrp="1"/>
          </p:cNvSpPr>
          <p:nvPr>
            <p:ph type="ftr" sz="quarter" idx="3"/>
          </p:nvPr>
        </p:nvSpPr>
        <p:spPr>
          <a:xfrm>
            <a:off x="376136" y="6486253"/>
            <a:ext cx="8716349" cy="365125"/>
          </a:xfrm>
          <a:prstGeom prst="rect">
            <a:avLst/>
          </a:prstGeom>
        </p:spPr>
        <p:txBody>
          <a:bodyPr lIns="0" tIns="72000" rIns="0" bIns="36000"/>
          <a:lstStyle>
            <a:lvl1pPr algn="l">
              <a:defRPr sz="1200">
                <a:solidFill>
                  <a:schemeClr val="tx1">
                    <a:lumMod val="50000"/>
                    <a:lumOff val="50000"/>
                  </a:schemeClr>
                </a:solidFill>
                <a:latin typeface="+mn-lt"/>
              </a:defRPr>
            </a:lvl1pPr>
          </a:lstStyle>
          <a:p>
            <a:endParaRPr lang="de-DE" dirty="0"/>
          </a:p>
        </p:txBody>
      </p:sp>
      <p:sp>
        <p:nvSpPr>
          <p:cNvPr id="14" name="Foliennummernplatzhalter 5">
            <a:extLst>
              <a:ext uri="{FF2B5EF4-FFF2-40B4-BE49-F238E27FC236}">
                <a16:creationId xmlns:a16="http://schemas.microsoft.com/office/drawing/2014/main" id="{3BC33469-835C-4F9D-8D1E-3867EC2D7B92}"/>
              </a:ext>
            </a:extLst>
          </p:cNvPr>
          <p:cNvSpPr>
            <a:spLocks noGrp="1"/>
          </p:cNvSpPr>
          <p:nvPr>
            <p:ph type="sldNum" sz="quarter" idx="4"/>
          </p:nvPr>
        </p:nvSpPr>
        <p:spPr>
          <a:xfrm>
            <a:off x="11423561" y="6486253"/>
            <a:ext cx="392303" cy="356896"/>
          </a:xfrm>
          <a:prstGeom prst="rect">
            <a:avLst/>
          </a:prstGeom>
        </p:spPr>
        <p:txBody>
          <a:bodyPr lIns="0" tIns="72000" rIns="0" bIns="36000"/>
          <a:lstStyle>
            <a:lvl1pPr algn="r">
              <a:defRPr sz="1200">
                <a:solidFill>
                  <a:schemeClr val="tx1">
                    <a:lumMod val="50000"/>
                    <a:lumOff val="50000"/>
                  </a:schemeClr>
                </a:solidFill>
                <a:latin typeface="+mn-lt"/>
              </a:defRPr>
            </a:lvl1pPr>
          </a:lstStyle>
          <a:p>
            <a:fld id="{EEC604CB-A12C-4149-AEE8-E12AF2A668E0}" type="slidenum">
              <a:rPr lang="de-DE" smtClean="0"/>
              <a:pPr/>
              <a:t>‹Nr.›</a:t>
            </a:fld>
            <a:endParaRPr lang="de-DE" dirty="0"/>
          </a:p>
        </p:txBody>
      </p:sp>
    </p:spTree>
    <p:extLst>
      <p:ext uri="{BB962C8B-B14F-4D97-AF65-F5344CB8AC3E}">
        <p14:creationId xmlns:p14="http://schemas.microsoft.com/office/powerpoint/2010/main" val="32792630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649" r:id="rId16"/>
    <p:sldLayoutId id="2147483714" r:id="rId17"/>
    <p:sldLayoutId id="2147483730" r:id="rId18"/>
    <p:sldLayoutId id="2147483650" r:id="rId19"/>
    <p:sldLayoutId id="2147483693" r:id="rId20"/>
    <p:sldLayoutId id="2147483695" r:id="rId21"/>
    <p:sldLayoutId id="2147483696" r:id="rId22"/>
    <p:sldLayoutId id="2147483698" r:id="rId23"/>
    <p:sldLayoutId id="2147483748" r:id="rId24"/>
    <p:sldLayoutId id="2147483697" r:id="rId25"/>
    <p:sldLayoutId id="2147483749" r:id="rId26"/>
    <p:sldLayoutId id="2147483694" r:id="rId27"/>
    <p:sldLayoutId id="2147483732" r:id="rId28"/>
    <p:sldLayoutId id="2147483733" r:id="rId29"/>
    <p:sldLayoutId id="2147483747" r:id="rId30"/>
    <p:sldLayoutId id="2147483710" r:id="rId31"/>
    <p:sldLayoutId id="2147483700" r:id="rId32"/>
    <p:sldLayoutId id="2147483734" r:id="rId33"/>
    <p:sldLayoutId id="2147483735" r:id="rId34"/>
    <p:sldLayoutId id="2147483706" r:id="rId35"/>
    <p:sldLayoutId id="2147483731" r:id="rId36"/>
    <p:sldLayoutId id="2147483702" r:id="rId37"/>
    <p:sldLayoutId id="2147483709" r:id="rId38"/>
    <p:sldLayoutId id="2147483750" r:id="rId39"/>
    <p:sldLayoutId id="2147483703" r:id="rId40"/>
    <p:sldLayoutId id="2147483704" r:id="rId41"/>
    <p:sldLayoutId id="2147483705" r:id="rId42"/>
    <p:sldLayoutId id="2147483751" r:id="rId43"/>
    <p:sldLayoutId id="2147483737" r:id="rId44"/>
    <p:sldLayoutId id="2147483736" r:id="rId45"/>
    <p:sldLayoutId id="2147483738" r:id="rId46"/>
    <p:sldLayoutId id="2147483740" r:id="rId47"/>
    <p:sldLayoutId id="2147483739" r:id="rId48"/>
    <p:sldLayoutId id="2147483746" r:id="rId49"/>
    <p:sldLayoutId id="2147483744" r:id="rId50"/>
    <p:sldLayoutId id="2147483745" r:id="rId51"/>
  </p:sldLayoutIdLst>
  <p:txStyles>
    <p:titleStyle>
      <a:lvl1pPr algn="l" defTabSz="914400" rtl="0" eaLnBrk="1" latinLnBrk="0" hangingPunct="1">
        <a:lnSpc>
          <a:spcPct val="90000"/>
        </a:lnSpc>
        <a:spcBef>
          <a:spcPct val="0"/>
        </a:spcBef>
        <a:buNone/>
        <a:defRPr sz="2800" i="0" kern="1200" cap="all" baseline="0">
          <a:solidFill>
            <a:schemeClr val="tx1"/>
          </a:solidFill>
          <a:latin typeface="+mn-lt"/>
          <a:ea typeface="+mj-ea"/>
          <a:cs typeface="+mj-cs"/>
        </a:defRPr>
      </a:lvl1pPr>
    </p:titleStyle>
    <p:bodyStyle>
      <a:lvl1pPr marL="0" indent="0" algn="l" defTabSz="914400" rtl="0" eaLnBrk="1" latinLnBrk="0" hangingPunct="1">
        <a:lnSpc>
          <a:spcPct val="140000"/>
        </a:lnSpc>
        <a:spcBef>
          <a:spcPts val="1000"/>
        </a:spcBef>
        <a:buFont typeface="Arial" panose="020B0604020202020204" pitchFamily="34" charset="0"/>
        <a:buNone/>
        <a:defRPr lang="de-DE" sz="1800" b="0" i="1" kern="1200" cap="all" baseline="0" dirty="0">
          <a:solidFill>
            <a:schemeClr val="tx1"/>
          </a:solidFill>
          <a:latin typeface="+mj-lt"/>
          <a:ea typeface="+mn-ea"/>
          <a:cs typeface="+mn-cs"/>
        </a:defRPr>
      </a:lvl1pPr>
      <a:lvl2pPr marL="0" indent="0" algn="l" defTabSz="914400" rtl="0" eaLnBrk="1" latinLnBrk="0" hangingPunct="1">
        <a:lnSpc>
          <a:spcPct val="140000"/>
        </a:lnSpc>
        <a:spcBef>
          <a:spcPts val="500"/>
        </a:spcBef>
        <a:buFont typeface="Arial" panose="020B0604020202020204" pitchFamily="34" charset="0"/>
        <a:buNone/>
        <a:defRPr lang="de-DE" sz="1800" kern="1200" dirty="0">
          <a:solidFill>
            <a:schemeClr val="tx1"/>
          </a:solidFill>
          <a:latin typeface="+mn-lt"/>
          <a:ea typeface="+mn-ea"/>
          <a:cs typeface="+mn-cs"/>
        </a:defRPr>
      </a:lvl2pPr>
      <a:lvl3pPr marL="180975" indent="-180975" algn="l" defTabSz="914400" rtl="0" eaLnBrk="1" latinLnBrk="0" hangingPunct="1">
        <a:lnSpc>
          <a:spcPct val="140000"/>
        </a:lnSpc>
        <a:spcBef>
          <a:spcPts val="500"/>
        </a:spcBef>
        <a:buFont typeface="Roboto Thin" panose="02000000000000000000" pitchFamily="2" charset="0"/>
        <a:buChar char="»"/>
        <a:defRPr lang="de-DE" sz="1800" i="0" kern="1200" dirty="0">
          <a:solidFill>
            <a:schemeClr val="tx1"/>
          </a:solidFill>
          <a:latin typeface="+mn-lt"/>
          <a:ea typeface="+mn-ea"/>
          <a:cs typeface="+mn-cs"/>
        </a:defRPr>
      </a:lvl3pPr>
      <a:lvl4pPr marL="0" indent="0" algn="l" defTabSz="914400" rtl="0" eaLnBrk="1" latinLnBrk="0" hangingPunct="1">
        <a:lnSpc>
          <a:spcPct val="140000"/>
        </a:lnSpc>
        <a:spcBef>
          <a:spcPts val="500"/>
        </a:spcBef>
        <a:buFont typeface="Arial" panose="020B0604020202020204" pitchFamily="34" charset="0"/>
        <a:buNone/>
        <a:defRPr lang="de-DE" sz="1500" b="0" i="1" kern="1200" dirty="0">
          <a:solidFill>
            <a:schemeClr val="tx1"/>
          </a:solidFill>
          <a:latin typeface="+mj-lt"/>
          <a:ea typeface="+mn-ea"/>
          <a:cs typeface="+mn-cs"/>
        </a:defRPr>
      </a:lvl4pPr>
      <a:lvl5pPr marL="0" indent="0" algn="l" defTabSz="914400" rtl="0" eaLnBrk="1" latinLnBrk="0" hangingPunct="1">
        <a:lnSpc>
          <a:spcPct val="140000"/>
        </a:lnSpc>
        <a:spcBef>
          <a:spcPts val="500"/>
        </a:spcBef>
        <a:buFont typeface="Arial" panose="020B0604020202020204" pitchFamily="34" charset="0"/>
        <a:buNone/>
        <a:defRPr lang="de-DE" sz="1500" kern="1200" dirty="0">
          <a:solidFill>
            <a:schemeClr val="tx1"/>
          </a:solidFill>
          <a:latin typeface="+mn-lt"/>
          <a:ea typeface="+mn-ea"/>
          <a:cs typeface="+mn-cs"/>
        </a:defRPr>
      </a:lvl5pPr>
      <a:lvl6pPr marL="180975" indent="-180975" algn="l" defTabSz="914400" rtl="0" eaLnBrk="1" latinLnBrk="0" hangingPunct="1">
        <a:lnSpc>
          <a:spcPct val="140000"/>
        </a:lnSpc>
        <a:spcBef>
          <a:spcPts val="500"/>
        </a:spcBef>
        <a:buFont typeface="Roboto Thin" panose="02000000000000000000" pitchFamily="2" charset="0"/>
        <a:buChar char="»"/>
        <a:defRPr lang="de-DE" sz="1500" kern="1200" dirty="0">
          <a:solidFill>
            <a:schemeClr val="tx1"/>
          </a:solidFill>
          <a:latin typeface="+mn-lt"/>
          <a:ea typeface="+mn-ea"/>
          <a:cs typeface="+mn-cs"/>
        </a:defRPr>
      </a:lvl6pPr>
      <a:lvl7pPr marL="0" indent="0" algn="l" defTabSz="914400" rtl="0" eaLnBrk="1" latinLnBrk="0" hangingPunct="1">
        <a:lnSpc>
          <a:spcPct val="140000"/>
        </a:lnSpc>
        <a:spcBef>
          <a:spcPts val="500"/>
        </a:spcBef>
        <a:buFont typeface="Arial" panose="020B0604020202020204" pitchFamily="34" charset="0"/>
        <a:buNone/>
        <a:defRPr lang="de-DE" sz="1200" b="0" i="1" kern="1200" dirty="0" smtClean="0">
          <a:solidFill>
            <a:schemeClr val="tx1"/>
          </a:solidFill>
          <a:latin typeface="+mj-lt"/>
          <a:ea typeface="+mn-ea"/>
          <a:cs typeface="+mn-cs"/>
        </a:defRPr>
      </a:lvl7pPr>
      <a:lvl8pPr marL="0" indent="0" algn="l" defTabSz="914400" rtl="0" eaLnBrk="1" latinLnBrk="0" hangingPunct="1">
        <a:lnSpc>
          <a:spcPct val="140000"/>
        </a:lnSpc>
        <a:spcBef>
          <a:spcPts val="500"/>
        </a:spcBef>
        <a:buFont typeface="Arial" panose="020B0604020202020204" pitchFamily="34" charset="0"/>
        <a:buNone/>
        <a:defRPr lang="de-DE" sz="1200" kern="1200" dirty="0" smtClean="0">
          <a:solidFill>
            <a:schemeClr val="tx1"/>
          </a:solidFill>
          <a:latin typeface="+mn-lt"/>
          <a:ea typeface="+mn-ea"/>
          <a:cs typeface="+mn-cs"/>
        </a:defRPr>
      </a:lvl8pPr>
      <a:lvl9pPr marL="180975" indent="-180975" algn="l" defTabSz="914400" rtl="0" eaLnBrk="1" latinLnBrk="0" hangingPunct="1">
        <a:lnSpc>
          <a:spcPct val="140000"/>
        </a:lnSpc>
        <a:spcBef>
          <a:spcPts val="500"/>
        </a:spcBef>
        <a:buFont typeface="Roboto Thin" panose="02000000000000000000" pitchFamily="2" charset="0"/>
        <a:buChar char="»"/>
        <a:defRPr lang="de-DE" sz="1200" kern="1200" dirty="0" smtClean="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C6DC96-BE77-7E47-9CDF-C1AD27C88AFE}"/>
              </a:ext>
            </a:extLst>
          </p:cNvPr>
          <p:cNvSpPr>
            <a:spLocks noGrp="1"/>
          </p:cNvSpPr>
          <p:nvPr>
            <p:ph type="body" sz="quarter" idx="11"/>
          </p:nvPr>
        </p:nvSpPr>
        <p:spPr/>
        <p:txBody>
          <a:bodyPr/>
          <a:lstStyle/>
          <a:p>
            <a:r>
              <a:rPr lang="de-DE" dirty="0" err="1"/>
              <a:t>powerPoint</a:t>
            </a:r>
            <a:r>
              <a:rPr lang="de-DE" dirty="0"/>
              <a:t> Template-Folien</a:t>
            </a:r>
          </a:p>
          <a:p>
            <a:pPr lvl="1"/>
            <a:r>
              <a:rPr lang="de-DE" dirty="0"/>
              <a:t>DGM Kommunikation, Februar 2022</a:t>
            </a:r>
          </a:p>
        </p:txBody>
      </p:sp>
    </p:spTree>
    <p:extLst>
      <p:ext uri="{BB962C8B-B14F-4D97-AF65-F5344CB8AC3E}">
        <p14:creationId xmlns:p14="http://schemas.microsoft.com/office/powerpoint/2010/main" val="210532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64F6E17-F393-40C0-BB5C-108AA0DEA479}"/>
              </a:ext>
            </a:extLst>
          </p:cNvPr>
          <p:cNvSpPr>
            <a:spLocks noGrp="1"/>
          </p:cNvSpPr>
          <p:nvPr>
            <p:ph type="body" sz="quarter" idx="10"/>
          </p:nvPr>
        </p:nvSpPr>
        <p:spPr/>
        <p:txBody>
          <a:bodyPr rIns="720000"/>
          <a:lstStyle/>
          <a:p>
            <a:r>
              <a:rPr lang="de-DE" dirty="0"/>
              <a:t>01	</a:t>
            </a:r>
            <a:r>
              <a:rPr lang="de-DE" dirty="0" err="1"/>
              <a:t>Lorem</a:t>
            </a:r>
            <a:r>
              <a:rPr lang="de-DE" dirty="0"/>
              <a:t> </a:t>
            </a:r>
            <a:r>
              <a:rPr lang="de-DE" dirty="0" err="1"/>
              <a:t>ipsum</a:t>
            </a:r>
            <a:r>
              <a:rPr lang="de-DE" dirty="0"/>
              <a:t> </a:t>
            </a:r>
            <a:r>
              <a:rPr lang="de-DE" dirty="0" err="1"/>
              <a:t>novatis</a:t>
            </a:r>
            <a:endParaRPr lang="de-DE" dirty="0"/>
          </a:p>
          <a:p>
            <a:pPr lvl="1"/>
            <a:r>
              <a:rPr lang="de-DE" dirty="0"/>
              <a:t>	</a:t>
            </a:r>
            <a:r>
              <a:rPr lang="da-DK" dirty="0"/>
              <a:t>Lorem ipsum dolor sit amet</a:t>
            </a:r>
          </a:p>
          <a:p>
            <a:pPr lvl="1"/>
            <a:endParaRPr lang="de-DE" dirty="0"/>
          </a:p>
          <a:p>
            <a:r>
              <a:rPr lang="de-DE" dirty="0"/>
              <a:t>02 	</a:t>
            </a:r>
            <a:r>
              <a:rPr lang="de-DE" dirty="0" err="1"/>
              <a:t>Lorem</a:t>
            </a:r>
            <a:r>
              <a:rPr lang="de-DE" dirty="0"/>
              <a:t> </a:t>
            </a:r>
            <a:r>
              <a:rPr lang="de-DE" dirty="0" err="1"/>
              <a:t>ipsum</a:t>
            </a:r>
            <a:r>
              <a:rPr lang="de-DE" dirty="0"/>
              <a:t> </a:t>
            </a:r>
            <a:r>
              <a:rPr lang="de-DE" dirty="0" err="1"/>
              <a:t>novatis</a:t>
            </a:r>
            <a:endParaRPr lang="de-DE" dirty="0"/>
          </a:p>
          <a:p>
            <a:pPr lvl="1"/>
            <a:r>
              <a:rPr lang="de-DE" dirty="0"/>
              <a:t>	</a:t>
            </a:r>
            <a:r>
              <a:rPr lang="da-DK" dirty="0"/>
              <a:t>Lorem ipsum dolor sit amet</a:t>
            </a:r>
          </a:p>
          <a:p>
            <a:pPr lvl="1"/>
            <a:endParaRPr lang="de-DE" dirty="0"/>
          </a:p>
          <a:p>
            <a:r>
              <a:rPr lang="de-DE" dirty="0"/>
              <a:t>03 	</a:t>
            </a:r>
            <a:r>
              <a:rPr lang="de-DE" dirty="0" err="1"/>
              <a:t>Lorem</a:t>
            </a:r>
            <a:r>
              <a:rPr lang="de-DE" dirty="0"/>
              <a:t> </a:t>
            </a:r>
            <a:r>
              <a:rPr lang="de-DE" dirty="0" err="1"/>
              <a:t>ipsum</a:t>
            </a:r>
            <a:r>
              <a:rPr lang="de-DE" dirty="0"/>
              <a:t> </a:t>
            </a:r>
            <a:r>
              <a:rPr lang="de-DE" dirty="0" err="1"/>
              <a:t>novatis</a:t>
            </a:r>
            <a:endParaRPr lang="de-DE" dirty="0"/>
          </a:p>
          <a:p>
            <a:pPr lvl="1"/>
            <a:r>
              <a:rPr lang="de-DE" dirty="0"/>
              <a:t>	</a:t>
            </a:r>
            <a:r>
              <a:rPr lang="da-DK" dirty="0"/>
              <a:t>Lorem ipsum dolor sit amet</a:t>
            </a:r>
          </a:p>
        </p:txBody>
      </p:sp>
    </p:spTree>
    <p:extLst>
      <p:ext uri="{BB962C8B-B14F-4D97-AF65-F5344CB8AC3E}">
        <p14:creationId xmlns:p14="http://schemas.microsoft.com/office/powerpoint/2010/main" val="329394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8E28D22-2415-4A44-8AC6-0FDA84EF7272}"/>
              </a:ext>
            </a:extLst>
          </p:cNvPr>
          <p:cNvSpPr>
            <a:spLocks noGrp="1"/>
          </p:cNvSpPr>
          <p:nvPr>
            <p:ph type="body" sz="quarter" idx="11"/>
          </p:nvPr>
        </p:nvSpPr>
        <p:spPr/>
        <p:txBody>
          <a:bodyPr/>
          <a:lstStyle/>
          <a:p>
            <a:r>
              <a:rPr lang="de-DE" dirty="0"/>
              <a:t>01</a:t>
            </a:r>
          </a:p>
        </p:txBody>
      </p:sp>
      <p:sp>
        <p:nvSpPr>
          <p:cNvPr id="2" name="Textplatzhalter 1">
            <a:extLst>
              <a:ext uri="{FF2B5EF4-FFF2-40B4-BE49-F238E27FC236}">
                <a16:creationId xmlns:a16="http://schemas.microsoft.com/office/drawing/2014/main" id="{7602AC53-410A-48F2-A9DC-963B31028904}"/>
              </a:ext>
            </a:extLst>
          </p:cNvPr>
          <p:cNvSpPr>
            <a:spLocks noGrp="1"/>
          </p:cNvSpPr>
          <p:nvPr>
            <p:ph type="body" sz="quarter" idx="10"/>
          </p:nvPr>
        </p:nvSpPr>
        <p:spPr/>
        <p:txBody>
          <a:bodyPr/>
          <a:lstStyle/>
          <a:p>
            <a:r>
              <a:rPr lang="de-DE" dirty="0" err="1"/>
              <a:t>Lorem</a:t>
            </a:r>
            <a:r>
              <a:rPr lang="de-DE" dirty="0"/>
              <a:t> </a:t>
            </a:r>
            <a:r>
              <a:rPr lang="de-DE" dirty="0" err="1"/>
              <a:t>ipsum</a:t>
            </a:r>
            <a:r>
              <a:rPr lang="de-DE" dirty="0"/>
              <a:t> </a:t>
            </a:r>
            <a:r>
              <a:rPr lang="de-DE" dirty="0" err="1"/>
              <a:t>novatis</a:t>
            </a:r>
            <a:endParaRPr lang="de-DE" dirty="0"/>
          </a:p>
          <a:p>
            <a:pPr lvl="1"/>
            <a:r>
              <a:rPr lang="da-DK" dirty="0"/>
              <a:t>Lorem ipsum dolor sit amet</a:t>
            </a:r>
          </a:p>
        </p:txBody>
      </p:sp>
    </p:spTree>
    <p:extLst>
      <p:ext uri="{BB962C8B-B14F-4D97-AF65-F5344CB8AC3E}">
        <p14:creationId xmlns:p14="http://schemas.microsoft.com/office/powerpoint/2010/main" val="321111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1587-CF90-4901-AF8B-7C9232C51371}"/>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5FFA5343-E9B0-4E3D-BAC9-F40E732C44D4}"/>
              </a:ext>
            </a:extLst>
          </p:cNvPr>
          <p:cNvSpPr>
            <a:spLocks noGrp="1"/>
          </p:cNvSpPr>
          <p:nvPr>
            <p:ph type="body" sz="quarter" idx="10"/>
          </p:nvPr>
        </p:nvSpPr>
        <p:spPr/>
        <p:txBody>
          <a:bodyPr/>
          <a:lstStyle/>
          <a:p>
            <a:r>
              <a:rPr lang="de-DE" dirty="0" err="1"/>
              <a:t>Dsf</a:t>
            </a:r>
            <a:r>
              <a:rPr lang="de-DE" dirty="0"/>
              <a:t> </a:t>
            </a:r>
            <a:r>
              <a:rPr lang="de-DE" dirty="0" err="1"/>
              <a:t>aslödf</a:t>
            </a:r>
            <a:r>
              <a:rPr lang="de-DE" dirty="0"/>
              <a:t> </a:t>
            </a:r>
            <a:r>
              <a:rPr lang="de-DE" dirty="0" err="1"/>
              <a:t>jasdf</a:t>
            </a:r>
            <a:endParaRPr lang="de-DE" dirty="0"/>
          </a:p>
          <a:p>
            <a:pPr lvl="1"/>
            <a:r>
              <a:rPr lang="de-DE" dirty="0" err="1"/>
              <a:t>Alsdkfj</a:t>
            </a:r>
            <a:r>
              <a:rPr lang="de-DE" dirty="0"/>
              <a:t> </a:t>
            </a:r>
            <a:r>
              <a:rPr lang="de-DE" dirty="0" err="1"/>
              <a:t>alösdf</a:t>
            </a:r>
            <a:endParaRPr lang="de-DE" dirty="0"/>
          </a:p>
          <a:p>
            <a:pPr lvl="1"/>
            <a:r>
              <a:rPr lang="de-DE" dirty="0" err="1"/>
              <a:t>Asdflkj</a:t>
            </a:r>
            <a:r>
              <a:rPr lang="de-DE" dirty="0"/>
              <a:t> </a:t>
            </a:r>
            <a:r>
              <a:rPr lang="de-DE" dirty="0" err="1"/>
              <a:t>asdfasd</a:t>
            </a:r>
            <a:endParaRPr lang="de-DE" dirty="0"/>
          </a:p>
          <a:p>
            <a:pPr lvl="1"/>
            <a:r>
              <a:rPr lang="de-DE" dirty="0" err="1"/>
              <a:t>Asldkfj</a:t>
            </a:r>
            <a:r>
              <a:rPr lang="de-DE" dirty="0"/>
              <a:t> </a:t>
            </a:r>
            <a:r>
              <a:rPr lang="de-DE" dirty="0" err="1"/>
              <a:t>as</a:t>
            </a:r>
            <a:endParaRPr lang="de-DE" dirty="0"/>
          </a:p>
          <a:p>
            <a:pPr lvl="1"/>
            <a:r>
              <a:rPr lang="de-DE" dirty="0" err="1"/>
              <a:t>Asldfkja</a:t>
            </a:r>
            <a:r>
              <a:rPr lang="de-DE" dirty="0"/>
              <a:t> s</a:t>
            </a:r>
          </a:p>
          <a:p>
            <a:pPr lvl="1"/>
            <a:r>
              <a:rPr lang="de-DE" dirty="0" err="1"/>
              <a:t>Asdf</a:t>
            </a:r>
            <a:r>
              <a:rPr lang="de-DE" dirty="0"/>
              <a:t> </a:t>
            </a:r>
            <a:r>
              <a:rPr lang="de-DE" dirty="0" err="1"/>
              <a:t>asdf</a:t>
            </a:r>
            <a:endParaRPr lang="de-DE" dirty="0"/>
          </a:p>
          <a:p>
            <a:pPr lvl="1"/>
            <a:r>
              <a:rPr lang="de-DE" dirty="0"/>
              <a:t>As </a:t>
            </a:r>
            <a:r>
              <a:rPr lang="de-DE" dirty="0" err="1"/>
              <a:t>df</a:t>
            </a:r>
            <a:endParaRPr lang="de-DE" dirty="0"/>
          </a:p>
          <a:p>
            <a:pPr lvl="1"/>
            <a:r>
              <a:rPr lang="de-DE" dirty="0"/>
              <a:t>A </a:t>
            </a:r>
            <a:r>
              <a:rPr lang="de-DE" dirty="0" err="1"/>
              <a:t>sdf</a:t>
            </a:r>
            <a:endParaRPr lang="de-DE" dirty="0"/>
          </a:p>
          <a:p>
            <a:pPr lvl="1"/>
            <a:r>
              <a:rPr lang="de-DE" dirty="0"/>
              <a:t>A </a:t>
            </a:r>
            <a:r>
              <a:rPr lang="de-DE" dirty="0" err="1"/>
              <a:t>sdf</a:t>
            </a:r>
            <a:endParaRPr lang="de-DE" dirty="0"/>
          </a:p>
          <a:p>
            <a:pPr lvl="1"/>
            <a:r>
              <a:rPr lang="de-DE" dirty="0"/>
              <a:t>A </a:t>
            </a:r>
            <a:r>
              <a:rPr lang="de-DE" dirty="0" err="1"/>
              <a:t>sdf</a:t>
            </a:r>
            <a:endParaRPr lang="de-DE" dirty="0"/>
          </a:p>
        </p:txBody>
      </p:sp>
    </p:spTree>
    <p:extLst>
      <p:ext uri="{BB962C8B-B14F-4D97-AF65-F5344CB8AC3E}">
        <p14:creationId xmlns:p14="http://schemas.microsoft.com/office/powerpoint/2010/main" val="101280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BB9E12C-698A-A373-3591-F61CB652DAD8}"/>
              </a:ext>
            </a:extLst>
          </p:cNvPr>
          <p:cNvSpPr>
            <a:spLocks noGrp="1"/>
          </p:cNvSpPr>
          <p:nvPr>
            <p:ph sz="quarter" idx="11"/>
          </p:nvPr>
        </p:nvSpPr>
        <p:spPr/>
        <p:txBody>
          <a:bodyPr/>
          <a:lstStyle/>
          <a:p>
            <a:endParaRPr lang="de-DE"/>
          </a:p>
        </p:txBody>
      </p:sp>
    </p:spTree>
    <p:extLst>
      <p:ext uri="{BB962C8B-B14F-4D97-AF65-F5344CB8AC3E}">
        <p14:creationId xmlns:p14="http://schemas.microsoft.com/office/powerpoint/2010/main" val="13635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E13A29-CFA0-46EE-BCC0-FF9742698970}"/>
              </a:ext>
            </a:extLst>
          </p:cNvPr>
          <p:cNvSpPr>
            <a:spLocks noGrp="1"/>
          </p:cNvSpPr>
          <p:nvPr>
            <p:ph type="body" sz="quarter" idx="10"/>
          </p:nvPr>
        </p:nvSpPr>
        <p:spPr>
          <a:xfrm>
            <a:off x="1" y="1516298"/>
            <a:ext cx="7833879" cy="3004275"/>
          </a:xfrm>
        </p:spPr>
        <p:txBody>
          <a:bodyPr/>
          <a:lstStyle/>
          <a:p>
            <a:r>
              <a:rPr lang="de-DE" dirty="0"/>
              <a:t>Vielen Dank!</a:t>
            </a:r>
          </a:p>
          <a:p>
            <a:pPr lvl="1"/>
            <a:r>
              <a:rPr lang="de-DE" dirty="0"/>
              <a:t>Ihre Zeit für Fragen.</a:t>
            </a:r>
          </a:p>
          <a:p>
            <a:pPr lvl="1"/>
            <a:endParaRPr lang="de-DE" dirty="0"/>
          </a:p>
          <a:p>
            <a:pPr lvl="5"/>
            <a:r>
              <a:rPr lang="de-DE" dirty="0"/>
              <a:t>Stuttgart, Februar 2022</a:t>
            </a:r>
          </a:p>
        </p:txBody>
      </p:sp>
    </p:spTree>
    <p:extLst>
      <p:ext uri="{BB962C8B-B14F-4D97-AF65-F5344CB8AC3E}">
        <p14:creationId xmlns:p14="http://schemas.microsoft.com/office/powerpoint/2010/main" val="231438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D7A9681-812C-4305-A9A9-FCB8294D4219}"/>
              </a:ext>
            </a:extLst>
          </p:cNvPr>
          <p:cNvSpPr>
            <a:spLocks noGrp="1"/>
          </p:cNvSpPr>
          <p:nvPr>
            <p:ph type="body" sz="quarter" idx="10"/>
          </p:nvPr>
        </p:nvSpPr>
        <p:spPr>
          <a:xfrm>
            <a:off x="1" y="2637075"/>
            <a:ext cx="7833879" cy="3233431"/>
          </a:xfrm>
        </p:spPr>
        <p:txBody>
          <a:bodyPr/>
          <a:lstStyle/>
          <a:p>
            <a:r>
              <a:rPr lang="de-DE" dirty="0"/>
              <a:t>Copyright</a:t>
            </a:r>
          </a:p>
          <a:p>
            <a:pPr lvl="1"/>
            <a:endParaRPr lang="de-DE" dirty="0"/>
          </a:p>
          <a:p>
            <a:pPr lvl="1"/>
            <a:r>
              <a:rPr lang="de-DE" dirty="0"/>
              <a:t>Die Inhalte und Werke auf diesen Seiten unterliegen dem deutschen Urheberrecht. Die Vervielfältigung, Bearbeitung, Verbreitung und jede Art der Verwertung außerhalb der Grenzen des Urheberrechtes bedürfen der schriftlichen Zustimmung des jeweiligen Autors bzw. Erstellers. </a:t>
            </a:r>
          </a:p>
          <a:p>
            <a:pPr lvl="1"/>
            <a:endParaRPr lang="de-DE" dirty="0"/>
          </a:p>
          <a:p>
            <a:pPr lvl="5"/>
            <a:r>
              <a:rPr lang="de-DE" dirty="0"/>
              <a:t>Stuttgart, Februar 2022</a:t>
            </a:r>
          </a:p>
        </p:txBody>
      </p:sp>
    </p:spTree>
    <p:extLst>
      <p:ext uri="{BB962C8B-B14F-4D97-AF65-F5344CB8AC3E}">
        <p14:creationId xmlns:p14="http://schemas.microsoft.com/office/powerpoint/2010/main" val="335548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EAB6653-3FE8-F94A-B3F9-42D07FF2A243}"/>
              </a:ext>
            </a:extLst>
          </p:cNvPr>
          <p:cNvSpPr>
            <a:spLocks noGrp="1"/>
          </p:cNvSpPr>
          <p:nvPr>
            <p:ph type="body" sz="quarter" idx="11"/>
          </p:nvPr>
        </p:nvSpPr>
        <p:spPr/>
        <p:txBody>
          <a:bodyPr/>
          <a:lstStyle/>
          <a:p>
            <a:r>
              <a:rPr lang="de-DE" dirty="0"/>
              <a:t>03</a:t>
            </a:r>
          </a:p>
        </p:txBody>
      </p:sp>
      <p:sp>
        <p:nvSpPr>
          <p:cNvPr id="2" name="Textplatzhalter 1">
            <a:extLst>
              <a:ext uri="{FF2B5EF4-FFF2-40B4-BE49-F238E27FC236}">
                <a16:creationId xmlns:a16="http://schemas.microsoft.com/office/drawing/2014/main" id="{B0C6DC96-BE77-7E47-9CDF-C1AD27C88AFE}"/>
              </a:ext>
            </a:extLst>
          </p:cNvPr>
          <p:cNvSpPr>
            <a:spLocks noGrp="1"/>
          </p:cNvSpPr>
          <p:nvPr>
            <p:ph type="body" sz="quarter" idx="10"/>
          </p:nvPr>
        </p:nvSpPr>
        <p:spPr/>
        <p:txBody>
          <a:bodyPr/>
          <a:lstStyle/>
          <a:p>
            <a:r>
              <a:rPr lang="de-DE" dirty="0"/>
              <a:t>Referenzen: PowerPoint</a:t>
            </a:r>
          </a:p>
          <a:p>
            <a:pPr lvl="1"/>
            <a:r>
              <a:rPr lang="de-DE" dirty="0"/>
              <a:t>PowerPoint </a:t>
            </a:r>
            <a:r>
              <a:rPr lang="de-DE" dirty="0" err="1"/>
              <a:t>Präsentatione</a:t>
            </a:r>
            <a:r>
              <a:rPr lang="de-DE" dirty="0"/>
              <a:t>, -Templates und mehr</a:t>
            </a:r>
          </a:p>
        </p:txBody>
      </p:sp>
    </p:spTree>
    <p:extLst>
      <p:ext uri="{BB962C8B-B14F-4D97-AF65-F5344CB8AC3E}">
        <p14:creationId xmlns:p14="http://schemas.microsoft.com/office/powerpoint/2010/main" val="756619123"/>
      </p:ext>
    </p:extLst>
  </p:cSld>
  <p:clrMapOvr>
    <a:masterClrMapping/>
  </p:clrMapOvr>
</p:sld>
</file>

<file path=ppt/theme/theme1.xml><?xml version="1.0" encoding="utf-8"?>
<a:theme xmlns:a="http://schemas.openxmlformats.org/drawingml/2006/main" name="DGM Kommunikation">
  <a:themeElements>
    <a:clrScheme name="DGM-Farben">
      <a:dk1>
        <a:srgbClr val="000000"/>
      </a:dk1>
      <a:lt1>
        <a:srgbClr val="FFFFFF"/>
      </a:lt1>
      <a:dk2>
        <a:srgbClr val="500029"/>
      </a:dk2>
      <a:lt2>
        <a:srgbClr val="ADB1BA"/>
      </a:lt2>
      <a:accent1>
        <a:srgbClr val="D9000D"/>
      </a:accent1>
      <a:accent2>
        <a:srgbClr val="D17825"/>
      </a:accent2>
      <a:accent3>
        <a:srgbClr val="FFA700"/>
      </a:accent3>
      <a:accent4>
        <a:srgbClr val="C60086"/>
      </a:accent4>
      <a:accent5>
        <a:srgbClr val="CD5683"/>
      </a:accent5>
      <a:accent6>
        <a:srgbClr val="840732"/>
      </a:accent6>
      <a:hlink>
        <a:srgbClr val="D9000D"/>
      </a:hlink>
      <a:folHlink>
        <a:srgbClr val="840732"/>
      </a:folHlink>
    </a:clrScheme>
    <a:fontScheme name="DGM-Roboto-PPT">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Words>
  <Application>Microsoft Macintosh PowerPoint</Application>
  <PresentationFormat>Breitbild</PresentationFormat>
  <Paragraphs>35</Paragraphs>
  <Slides>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Calibri</vt:lpstr>
      <vt:lpstr>Roboto Light</vt:lpstr>
      <vt:lpstr>Arial</vt:lpstr>
      <vt:lpstr>Roboto Medium</vt:lpstr>
      <vt:lpstr>Roboto Thin</vt:lpstr>
      <vt:lpstr>DGM Kommunikation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oliver.sommer</dc:creator>
  <cp:lastModifiedBy>Michael Ebner</cp:lastModifiedBy>
  <cp:revision>102</cp:revision>
  <dcterms:created xsi:type="dcterms:W3CDTF">2021-12-08T09:13:14Z</dcterms:created>
  <dcterms:modified xsi:type="dcterms:W3CDTF">2023-04-12T07:03:52Z</dcterms:modified>
</cp:coreProperties>
</file>